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sldIdLst>
    <p:sldId id="268" r:id="rId5"/>
    <p:sldId id="286" r:id="rId6"/>
    <p:sldId id="287" r:id="rId7"/>
    <p:sldId id="288" r:id="rId8"/>
    <p:sldId id="290" r:id="rId9"/>
    <p:sldId id="289" r:id="rId10"/>
    <p:sldId id="291" r:id="rId11"/>
    <p:sldId id="292" r:id="rId12"/>
    <p:sldId id="293"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EE0BE7-DCEE-4E2B-ACF6-1A5341E52515}" v="3" dt="2023-08-09T12:43:24.367"/>
    <p1510:client id="{EA8DF660-1A2A-0449-A089-CEC744DC03C0}" v="67" dt="2023-08-09T11:31:55.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62"/>
    <p:restoredTop sz="95230"/>
  </p:normalViewPr>
  <p:slideViewPr>
    <p:cSldViewPr snapToGrid="0" snapToObjects="1" showGuides="1">
      <p:cViewPr varScale="1">
        <p:scale>
          <a:sx n="161" d="100"/>
          <a:sy n="161" d="100"/>
        </p:scale>
        <p:origin x="464" y="11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o Sammassimo" userId="277ee32e146bdd9d" providerId="LiveId" clId="{B3EE0BE7-DCEE-4E2B-ACF6-1A5341E52515}"/>
    <pc:docChg chg="undo custSel modSld">
      <pc:chgData name="Roberto Sammassimo" userId="277ee32e146bdd9d" providerId="LiveId" clId="{B3EE0BE7-DCEE-4E2B-ACF6-1A5341E52515}" dt="2023-08-09T12:43:46.112" v="19" actId="1076"/>
      <pc:docMkLst>
        <pc:docMk/>
      </pc:docMkLst>
      <pc:sldChg chg="addSp delSp modSp mod">
        <pc:chgData name="Roberto Sammassimo" userId="277ee32e146bdd9d" providerId="LiveId" clId="{B3EE0BE7-DCEE-4E2B-ACF6-1A5341E52515}" dt="2023-08-09T12:43:46.112" v="19" actId="1076"/>
        <pc:sldMkLst>
          <pc:docMk/>
          <pc:sldMk cId="3749924451" sldId="292"/>
        </pc:sldMkLst>
        <pc:spChg chg="del">
          <ac:chgData name="Roberto Sammassimo" userId="277ee32e146bdd9d" providerId="LiveId" clId="{B3EE0BE7-DCEE-4E2B-ACF6-1A5341E52515}" dt="2023-08-09T12:43:02.983" v="7" actId="478"/>
          <ac:spMkLst>
            <pc:docMk/>
            <pc:sldMk cId="3749924451" sldId="292"/>
            <ac:spMk id="5" creationId="{3BD3FC22-F38A-F0E4-4AA0-E1E3262E9BA7}"/>
          </ac:spMkLst>
        </pc:spChg>
        <pc:spChg chg="mod">
          <ac:chgData name="Roberto Sammassimo" userId="277ee32e146bdd9d" providerId="LiveId" clId="{B3EE0BE7-DCEE-4E2B-ACF6-1A5341E52515}" dt="2023-08-09T12:42:58.653" v="5" actId="1076"/>
          <ac:spMkLst>
            <pc:docMk/>
            <pc:sldMk cId="3749924451" sldId="292"/>
            <ac:spMk id="6" creationId="{2ACE6E18-2DDE-885B-CB5D-A1A58F322AE7}"/>
          </ac:spMkLst>
        </pc:spChg>
        <pc:spChg chg="add del">
          <ac:chgData name="Roberto Sammassimo" userId="277ee32e146bdd9d" providerId="LiveId" clId="{B3EE0BE7-DCEE-4E2B-ACF6-1A5341E52515}" dt="2023-08-09T12:42:15.668" v="1" actId="22"/>
          <ac:spMkLst>
            <pc:docMk/>
            <pc:sldMk cId="3749924451" sldId="292"/>
            <ac:spMk id="8" creationId="{011B400E-A39F-8ECF-1E63-496911998F81}"/>
          </ac:spMkLst>
        </pc:spChg>
        <pc:picChg chg="add mod">
          <ac:chgData name="Roberto Sammassimo" userId="277ee32e146bdd9d" providerId="LiveId" clId="{B3EE0BE7-DCEE-4E2B-ACF6-1A5341E52515}" dt="2023-08-09T12:43:00.043" v="6" actId="1076"/>
          <ac:picMkLst>
            <pc:docMk/>
            <pc:sldMk cId="3749924451" sldId="292"/>
            <ac:picMk id="10" creationId="{31970C9B-0884-25F7-817D-3CF2D597936A}"/>
          </ac:picMkLst>
        </pc:picChg>
        <pc:picChg chg="add mod">
          <ac:chgData name="Roberto Sammassimo" userId="277ee32e146bdd9d" providerId="LiveId" clId="{B3EE0BE7-DCEE-4E2B-ACF6-1A5341E52515}" dt="2023-08-09T12:43:46.112" v="19" actId="1076"/>
          <ac:picMkLst>
            <pc:docMk/>
            <pc:sldMk cId="3749924451" sldId="292"/>
            <ac:picMk id="12" creationId="{8F0C1FDE-8579-8EB6-27E3-9FE3E2F4835B}"/>
          </ac:picMkLst>
        </pc:picChg>
        <pc:picChg chg="add mod">
          <ac:chgData name="Roberto Sammassimo" userId="277ee32e146bdd9d" providerId="LiveId" clId="{B3EE0BE7-DCEE-4E2B-ACF6-1A5341E52515}" dt="2023-08-09T12:43:44.701" v="18" actId="1076"/>
          <ac:picMkLst>
            <pc:docMk/>
            <pc:sldMk cId="3749924451" sldId="292"/>
            <ac:picMk id="14" creationId="{C7C812D6-E3F4-2E23-F9E7-21F8580C752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7D268-8035-764F-9285-76CFA3721FA7}"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61939-5596-4740-BDBC-CBAB6A9088CC}" type="slidenum">
              <a:rPr lang="en-US" smtClean="0"/>
              <a:t>‹#›</a:t>
            </a:fld>
            <a:endParaRPr lang="en-US"/>
          </a:p>
        </p:txBody>
      </p:sp>
    </p:spTree>
    <p:extLst>
      <p:ext uri="{BB962C8B-B14F-4D97-AF65-F5344CB8AC3E}">
        <p14:creationId xmlns:p14="http://schemas.microsoft.com/office/powerpoint/2010/main" val="428338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F2473A3-DAE2-6048-8A75-CCFDD41C647A}"/>
              </a:ext>
            </a:extLst>
          </p:cNvPr>
          <p:cNvPicPr>
            <a:picLocks noChangeAspect="1"/>
          </p:cNvPicPr>
          <p:nvPr userDrawn="1"/>
        </p:nvPicPr>
        <p:blipFill rotWithShape="1">
          <a:blip r:embed="rId2"/>
          <a:srcRect r="61341"/>
          <a:stretch/>
        </p:blipFill>
        <p:spPr>
          <a:xfrm>
            <a:off x="-30480" y="0"/>
            <a:ext cx="4713288" cy="6858000"/>
          </a:xfrm>
          <a:prstGeom prst="rect">
            <a:avLst/>
          </a:prstGeom>
        </p:spPr>
      </p:pic>
      <p:sp>
        <p:nvSpPr>
          <p:cNvPr id="5" name="Title 4">
            <a:extLst>
              <a:ext uri="{FF2B5EF4-FFF2-40B4-BE49-F238E27FC236}">
                <a16:creationId xmlns:a16="http://schemas.microsoft.com/office/drawing/2014/main" id="{099098CE-8947-2B63-776E-0B231400AB7E}"/>
              </a:ext>
            </a:extLst>
          </p:cNvPr>
          <p:cNvSpPr>
            <a:spLocks noGrp="1"/>
          </p:cNvSpPr>
          <p:nvPr>
            <p:ph type="title" idx="4294967295" hasCustomPrompt="1"/>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This is the title</a:t>
            </a:r>
            <a:br>
              <a:rPr lang="en-US" sz="3600" b="1" dirty="0">
                <a:solidFill>
                  <a:schemeClr val="accent1"/>
                </a:solidFill>
                <a:latin typeface="Calibri" panose="020F0502020204030204" pitchFamily="34" charset="0"/>
                <a:cs typeface="Calibri" panose="020F0502020204030204" pitchFamily="34" charset="0"/>
              </a:rPr>
            </a:br>
            <a:r>
              <a:rPr lang="en-US" sz="3600" b="1" dirty="0">
                <a:solidFill>
                  <a:schemeClr val="accent1"/>
                </a:solidFill>
                <a:latin typeface="Calibri" panose="020F0502020204030204" pitchFamily="34" charset="0"/>
                <a:cs typeface="Calibri" panose="020F0502020204030204" pitchFamily="34" charset="0"/>
              </a:rPr>
              <a:t>[Calibri bold, 36pt, dark purple]</a:t>
            </a:r>
          </a:p>
        </p:txBody>
      </p:sp>
      <p:cxnSp>
        <p:nvCxnSpPr>
          <p:cNvPr id="6" name="Straight Connector 5">
            <a:extLst>
              <a:ext uri="{FF2B5EF4-FFF2-40B4-BE49-F238E27FC236}">
                <a16:creationId xmlns:a16="http://schemas.microsoft.com/office/drawing/2014/main" id="{9B31F322-EC17-4301-4E96-C54057BC17CE}"/>
              </a:ext>
            </a:extLst>
          </p:cNvPr>
          <p:cNvCxnSpPr>
            <a:cxnSpLocks/>
          </p:cNvCxnSpPr>
          <p:nvPr userDrawn="1"/>
        </p:nvCxnSpPr>
        <p:spPr>
          <a:xfrm flipH="1">
            <a:off x="6411883" y="4917155"/>
            <a:ext cx="513093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9774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Finish">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4F8C7B7-68A4-B1F0-B3CB-96DF33685893}"/>
              </a:ext>
            </a:extLst>
          </p:cNvPr>
          <p:cNvPicPr>
            <a:picLocks noChangeAspect="1"/>
          </p:cNvPicPr>
          <p:nvPr userDrawn="1"/>
        </p:nvPicPr>
        <p:blipFill rotWithShape="1">
          <a:blip r:embed="rId2"/>
          <a:srcRect l="8500" r="8500"/>
          <a:stretch/>
        </p:blipFill>
        <p:spPr>
          <a:xfrm rot="16200000">
            <a:off x="2778761" y="-2554479"/>
            <a:ext cx="6634479" cy="11966956"/>
          </a:xfrm>
          <a:prstGeom prst="rect">
            <a:avLst/>
          </a:prstGeom>
        </p:spPr>
      </p:pic>
      <p:sp>
        <p:nvSpPr>
          <p:cNvPr id="3" name="Rectangle 2">
            <a:extLst>
              <a:ext uri="{FF2B5EF4-FFF2-40B4-BE49-F238E27FC236}">
                <a16:creationId xmlns:a16="http://schemas.microsoft.com/office/drawing/2014/main" id="{75F8A5C2-5C0E-2B43-B0B9-AF2F396D84B7}"/>
              </a:ext>
            </a:extLst>
          </p:cNvPr>
          <p:cNvSpPr/>
          <p:nvPr userDrawn="1"/>
        </p:nvSpPr>
        <p:spPr>
          <a:xfrm>
            <a:off x="112522" y="111760"/>
            <a:ext cx="11966956" cy="6634480"/>
          </a:xfrm>
          <a:prstGeom prst="rect">
            <a:avLst/>
          </a:prstGeom>
          <a:solidFill>
            <a:schemeClr val="accent1">
              <a:alpha val="170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ED8D4DC-4CE8-044A-6490-09A21977E75A}"/>
              </a:ext>
            </a:extLst>
          </p:cNvPr>
          <p:cNvSpPr>
            <a:spLocks noGrp="1"/>
          </p:cNvSpPr>
          <p:nvPr>
            <p:ph type="title" hasCustomPrompt="1"/>
          </p:nvPr>
        </p:nvSpPr>
        <p:spPr>
          <a:xfrm>
            <a:off x="3339488" y="2779842"/>
            <a:ext cx="5513021" cy="1520663"/>
          </a:xfrm>
        </p:spPr>
        <p:txBody>
          <a:bodyPr anchor="ctr" anchorCtr="0">
            <a:noAutofit/>
          </a:bodyPr>
          <a:lstStyle>
            <a:lvl1pPr algn="ctr">
              <a:lnSpc>
                <a:spcPts val="4400"/>
              </a:lnSpc>
              <a:defRPr sz="4000" b="0" i="0" spc="0" baseline="0">
                <a:solidFill>
                  <a:schemeClr val="bg1"/>
                </a:solidFill>
                <a:latin typeface="Calibri Light" panose="020F0302020204030204" pitchFamily="34" charset="0"/>
                <a:cs typeface="Calibri Light" panose="020F0302020204030204" pitchFamily="34" charset="0"/>
              </a:defRPr>
            </a:lvl1pPr>
          </a:lstStyle>
          <a:p>
            <a:r>
              <a:rPr lang="en-US" dirty="0"/>
              <a:t>Thank you.</a:t>
            </a:r>
            <a:br>
              <a:rPr lang="en-US" dirty="0"/>
            </a:br>
            <a:r>
              <a:rPr lang="en-US" dirty="0"/>
              <a:t>[Calibri Light, 40pt, White]</a:t>
            </a:r>
          </a:p>
        </p:txBody>
      </p:sp>
    </p:spTree>
    <p:extLst>
      <p:ext uri="{BB962C8B-B14F-4D97-AF65-F5344CB8AC3E}">
        <p14:creationId xmlns:p14="http://schemas.microsoft.com/office/powerpoint/2010/main" val="389547353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Chart&#10;&#10;Description automatically generated with medium confidence">
            <a:extLst>
              <a:ext uri="{FF2B5EF4-FFF2-40B4-BE49-F238E27FC236}">
                <a16:creationId xmlns:a16="http://schemas.microsoft.com/office/drawing/2014/main" id="{879F5FF3-7C3A-1976-21C6-D94CADE0DEF3}"/>
              </a:ext>
            </a:extLst>
          </p:cNvPr>
          <p:cNvPicPr>
            <a:picLocks noChangeAspect="1"/>
          </p:cNvPicPr>
          <p:nvPr userDrawn="1"/>
        </p:nvPicPr>
        <p:blipFill rotWithShape="1">
          <a:blip r:embed="rId2"/>
          <a:srcRect l="49194" b="35531"/>
          <a:stretch/>
        </p:blipFill>
        <p:spPr>
          <a:xfrm>
            <a:off x="6039294" y="-40640"/>
            <a:ext cx="6194291" cy="4421254"/>
          </a:xfrm>
          <a:prstGeom prst="rect">
            <a:avLst/>
          </a:prstGeom>
        </p:spPr>
      </p:pic>
      <p:sp>
        <p:nvSpPr>
          <p:cNvPr id="7" name="Graphic 12">
            <a:extLst>
              <a:ext uri="{FF2B5EF4-FFF2-40B4-BE49-F238E27FC236}">
                <a16:creationId xmlns:a16="http://schemas.microsoft.com/office/drawing/2014/main" id="{6CB34654-8EA2-BE75-F1DF-128DD710F47D}"/>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3" y="645746"/>
            <a:ext cx="5106987"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2" name="Text Placeholder 11">
            <a:extLst>
              <a:ext uri="{FF2B5EF4-FFF2-40B4-BE49-F238E27FC236}">
                <a16:creationId xmlns:a16="http://schemas.microsoft.com/office/drawing/2014/main" id="{C5C3CCA8-41F4-F00D-A71D-31D6C6CA8B8F}"/>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Tree>
    <p:extLst>
      <p:ext uri="{BB962C8B-B14F-4D97-AF65-F5344CB8AC3E}">
        <p14:creationId xmlns:p14="http://schemas.microsoft.com/office/powerpoint/2010/main" val="47559505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41771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11" name="Picture Placeholder 3">
            <a:extLst>
              <a:ext uri="{FF2B5EF4-FFF2-40B4-BE49-F238E27FC236}">
                <a16:creationId xmlns:a16="http://schemas.microsoft.com/office/drawing/2014/main" id="{73FCE123-25B5-7435-07A9-D2771B4FDA5B}"/>
              </a:ext>
            </a:extLst>
          </p:cNvPr>
          <p:cNvSpPr>
            <a:spLocks noGrp="1"/>
          </p:cNvSpPr>
          <p:nvPr>
            <p:ph type="pic" sz="quarter" idx="17" hasCustomPrompt="1"/>
          </p:nvPr>
        </p:nvSpPr>
        <p:spPr>
          <a:xfrm>
            <a:off x="6165176" y="124477"/>
            <a:ext cx="5914553" cy="2937611"/>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 name="connsiteX0" fmla="*/ 0 w 5860309"/>
              <a:gd name="connsiteY0" fmla="*/ 0 h 4610099"/>
              <a:gd name="connsiteX1" fmla="*/ 5860309 w 5860309"/>
              <a:gd name="connsiteY1" fmla="*/ 0 h 4610099"/>
              <a:gd name="connsiteX2" fmla="*/ 3937725 w 5860309"/>
              <a:gd name="connsiteY2" fmla="*/ 1865644 h 4610099"/>
              <a:gd name="connsiteX3" fmla="*/ 4656183 w 5860309"/>
              <a:gd name="connsiteY3" fmla="*/ 4610099 h 4610099"/>
              <a:gd name="connsiteX4" fmla="*/ 0 w 5860309"/>
              <a:gd name="connsiteY4" fmla="*/ 4610099 h 4610099"/>
              <a:gd name="connsiteX5" fmla="*/ 0 w 5860309"/>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656183 w 5884091"/>
              <a:gd name="connsiteY3" fmla="*/ 4610099 h 4610099"/>
              <a:gd name="connsiteX4" fmla="*/ 0 w 5884091"/>
              <a:gd name="connsiteY4" fmla="*/ 4610099 h 4610099"/>
              <a:gd name="connsiteX5" fmla="*/ 0 w 5884091"/>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107543 w 5884091"/>
              <a:gd name="connsiteY3" fmla="*/ 2898865 h 4610099"/>
              <a:gd name="connsiteX4" fmla="*/ 0 w 5884091"/>
              <a:gd name="connsiteY4" fmla="*/ 4610099 h 4610099"/>
              <a:gd name="connsiteX5" fmla="*/ 0 w 5884091"/>
              <a:gd name="connsiteY5" fmla="*/ 0 h 4610099"/>
              <a:gd name="connsiteX0" fmla="*/ 0 w 5910216"/>
              <a:gd name="connsiteY0" fmla="*/ 0 h 4610099"/>
              <a:gd name="connsiteX1" fmla="*/ 5860309 w 5910216"/>
              <a:gd name="connsiteY1" fmla="*/ 0 h 4610099"/>
              <a:gd name="connsiteX2" fmla="*/ 5910216 w 5910216"/>
              <a:gd name="connsiteY2" fmla="*/ 2780045 h 4610099"/>
              <a:gd name="connsiteX3" fmla="*/ 4107543 w 5910216"/>
              <a:gd name="connsiteY3" fmla="*/ 2898865 h 4610099"/>
              <a:gd name="connsiteX4" fmla="*/ 0 w 5910216"/>
              <a:gd name="connsiteY4" fmla="*/ 4610099 h 4610099"/>
              <a:gd name="connsiteX5" fmla="*/ 0 w 5910216"/>
              <a:gd name="connsiteY5" fmla="*/ 0 h 4610099"/>
              <a:gd name="connsiteX0" fmla="*/ 0 w 5910216"/>
              <a:gd name="connsiteY0" fmla="*/ 0 h 2898865"/>
              <a:gd name="connsiteX1" fmla="*/ 5860309 w 5910216"/>
              <a:gd name="connsiteY1" fmla="*/ 0 h 2898865"/>
              <a:gd name="connsiteX2" fmla="*/ 5910216 w 5910216"/>
              <a:gd name="connsiteY2" fmla="*/ 2780045 h 2898865"/>
              <a:gd name="connsiteX3" fmla="*/ 4107543 w 5910216"/>
              <a:gd name="connsiteY3" fmla="*/ 2898865 h 2898865"/>
              <a:gd name="connsiteX4" fmla="*/ 718458 w 5910216"/>
              <a:gd name="connsiteY4" fmla="*/ 2180408 h 2898865"/>
              <a:gd name="connsiteX5" fmla="*/ 0 w 5910216"/>
              <a:gd name="connsiteY5" fmla="*/ 0 h 2898865"/>
              <a:gd name="connsiteX0" fmla="*/ 0 w 5914553"/>
              <a:gd name="connsiteY0" fmla="*/ 15499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5499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555726 w 5914553"/>
              <a:gd name="connsiteY4" fmla="*/ 1754206 h 2914364"/>
              <a:gd name="connsiteX5" fmla="*/ 0 w 5914553"/>
              <a:gd name="connsiteY5" fmla="*/ 1 h 2914364"/>
              <a:gd name="connsiteX0" fmla="*/ 0 w 5914553"/>
              <a:gd name="connsiteY0" fmla="*/ 1 h 2795544"/>
              <a:gd name="connsiteX1" fmla="*/ 5914553 w 5914553"/>
              <a:gd name="connsiteY1" fmla="*/ 0 h 2795544"/>
              <a:gd name="connsiteX2" fmla="*/ 5910216 w 5914553"/>
              <a:gd name="connsiteY2" fmla="*/ 2795544 h 2795544"/>
              <a:gd name="connsiteX3" fmla="*/ 3603848 w 5914553"/>
              <a:gd name="connsiteY3" fmla="*/ 2666391 h 2795544"/>
              <a:gd name="connsiteX4" fmla="*/ 555726 w 5914553"/>
              <a:gd name="connsiteY4" fmla="*/ 1754206 h 2795544"/>
              <a:gd name="connsiteX5" fmla="*/ 0 w 5914553"/>
              <a:gd name="connsiteY5" fmla="*/ 1 h 2795544"/>
              <a:gd name="connsiteX0" fmla="*/ 0 w 5914553"/>
              <a:gd name="connsiteY0" fmla="*/ 1 h 2937611"/>
              <a:gd name="connsiteX1" fmla="*/ 5914553 w 5914553"/>
              <a:gd name="connsiteY1" fmla="*/ 0 h 2937611"/>
              <a:gd name="connsiteX2" fmla="*/ 5910216 w 5914553"/>
              <a:gd name="connsiteY2" fmla="*/ 2795544 h 2937611"/>
              <a:gd name="connsiteX3" fmla="*/ 4084295 w 5914553"/>
              <a:gd name="connsiteY3" fmla="*/ 2937611 h 2937611"/>
              <a:gd name="connsiteX4" fmla="*/ 555726 w 5914553"/>
              <a:gd name="connsiteY4" fmla="*/ 1754206 h 2937611"/>
              <a:gd name="connsiteX5" fmla="*/ 0 w 5914553"/>
              <a:gd name="connsiteY5" fmla="*/ 1 h 29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4553" h="2937611">
                <a:moveTo>
                  <a:pt x="0" y="1"/>
                </a:moveTo>
                <a:lnTo>
                  <a:pt x="5914553" y="0"/>
                </a:lnTo>
                <a:cubicBezTo>
                  <a:pt x="5913107" y="931848"/>
                  <a:pt x="5911662" y="1863696"/>
                  <a:pt x="5910216" y="2795544"/>
                </a:cubicBezTo>
                <a:lnTo>
                  <a:pt x="4084295" y="2937611"/>
                </a:lnTo>
                <a:lnTo>
                  <a:pt x="555726" y="1754206"/>
                </a:lnTo>
                <a:lnTo>
                  <a:pt x="0" y="1"/>
                </a:lnTo>
                <a:close/>
              </a:path>
            </a:pathLst>
          </a:custGeom>
          <a:solidFill>
            <a:schemeClr val="accent2">
              <a:alpha val="8000"/>
            </a:schemeClr>
          </a:solidFill>
        </p:spPr>
        <p:txBody>
          <a:bodyPr anchor="ctr" anchorCtr="0"/>
          <a:lstStyle>
            <a:lvl1pPr algn="ctr">
              <a:defRPr/>
            </a:lvl1pPr>
          </a:lstStyle>
          <a:p>
            <a:r>
              <a:rPr lang="en-US" dirty="0"/>
              <a:t>Insert image here</a:t>
            </a:r>
          </a:p>
        </p:txBody>
      </p:sp>
      <p:sp>
        <p:nvSpPr>
          <p:cNvPr id="2" name="Graphic 12">
            <a:extLst>
              <a:ext uri="{FF2B5EF4-FFF2-40B4-BE49-F238E27FC236}">
                <a16:creationId xmlns:a16="http://schemas.microsoft.com/office/drawing/2014/main" id="{7833955D-7222-18A0-1C7E-05110F5B2A32}"/>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3" name="Graphic 12">
            <a:extLst>
              <a:ext uri="{FF2B5EF4-FFF2-40B4-BE49-F238E27FC236}">
                <a16:creationId xmlns:a16="http://schemas.microsoft.com/office/drawing/2014/main" id="{788AD134-EDC5-E678-06CD-0DF715CE149D}"/>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Tree>
    <p:extLst>
      <p:ext uri="{BB962C8B-B14F-4D97-AF65-F5344CB8AC3E}">
        <p14:creationId xmlns:p14="http://schemas.microsoft.com/office/powerpoint/2010/main" val="49840913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7" name="Graphic 12">
            <a:extLst>
              <a:ext uri="{FF2B5EF4-FFF2-40B4-BE49-F238E27FC236}">
                <a16:creationId xmlns:a16="http://schemas.microsoft.com/office/drawing/2014/main" id="{6CB34654-8EA2-BE75-F1DF-128DD710F47D}"/>
              </a:ext>
            </a:extLst>
          </p:cNvPr>
          <p:cNvSpPr/>
          <p:nvPr userDrawn="1"/>
        </p:nvSpPr>
        <p:spPr>
          <a:xfrm rot="8192154">
            <a:off x="11100986" y="-64907"/>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11175612" y="605175"/>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23483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5609968" y="2116453"/>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4" name="Picture Placeholder 3">
            <a:extLst>
              <a:ext uri="{FF2B5EF4-FFF2-40B4-BE49-F238E27FC236}">
                <a16:creationId xmlns:a16="http://schemas.microsoft.com/office/drawing/2014/main" id="{5DCE51E0-A32A-6549-148C-25BCCD75A18C}"/>
              </a:ext>
            </a:extLst>
          </p:cNvPr>
          <p:cNvSpPr>
            <a:spLocks noGrp="1"/>
          </p:cNvSpPr>
          <p:nvPr>
            <p:ph type="pic" sz="quarter" idx="17" hasCustomPrompt="1"/>
          </p:nvPr>
        </p:nvSpPr>
        <p:spPr>
          <a:xfrm>
            <a:off x="172720" y="2111376"/>
            <a:ext cx="4656183" cy="4610099"/>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183" h="4610099">
                <a:moveTo>
                  <a:pt x="0" y="0"/>
                </a:moveTo>
                <a:lnTo>
                  <a:pt x="1863075" y="222069"/>
                </a:lnTo>
                <a:lnTo>
                  <a:pt x="3937725" y="1865644"/>
                </a:lnTo>
                <a:lnTo>
                  <a:pt x="4656183" y="4610099"/>
                </a:lnTo>
                <a:lnTo>
                  <a:pt x="0" y="4610099"/>
                </a:lnTo>
                <a:lnTo>
                  <a:pt x="0" y="0"/>
                </a:lnTo>
                <a:close/>
              </a:path>
            </a:pathLst>
          </a:custGeom>
          <a:solidFill>
            <a:schemeClr val="accent2">
              <a:alpha val="8000"/>
            </a:schemeClr>
          </a:solidFill>
        </p:spPr>
        <p:txBody>
          <a:bodyPr anchor="ctr" anchorCtr="0"/>
          <a:lstStyle/>
          <a:p>
            <a:r>
              <a:rPr lang="en-US" dirty="0"/>
              <a:t>Insert image here</a:t>
            </a:r>
          </a:p>
        </p:txBody>
      </p:sp>
    </p:spTree>
    <p:extLst>
      <p:ext uri="{BB962C8B-B14F-4D97-AF65-F5344CB8AC3E}">
        <p14:creationId xmlns:p14="http://schemas.microsoft.com/office/powerpoint/2010/main" val="334056424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
    <p:bg>
      <p:bgPr>
        <a:solidFill>
          <a:schemeClr val="bg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144EFDE-CDCD-0FE5-2453-21530F834F72}"/>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56631E59-FF41-AD4C-DD53-F7B9D4BE7A19}"/>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6" name="Straight Connector 15">
            <a:extLst>
              <a:ext uri="{FF2B5EF4-FFF2-40B4-BE49-F238E27FC236}">
                <a16:creationId xmlns:a16="http://schemas.microsoft.com/office/drawing/2014/main" id="{0960EC28-0EB6-D490-B645-B256809E6E26}"/>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1E8A59FB-27F2-EE5C-C45F-2201EBE1DE9A}"/>
              </a:ext>
            </a:extLst>
          </p:cNvPr>
          <p:cNvPicPr>
            <a:picLocks noChangeAspect="1"/>
          </p:cNvPicPr>
          <p:nvPr userDrawn="1"/>
        </p:nvPicPr>
        <p:blipFill rotWithShape="1">
          <a:blip r:embed="rId2"/>
          <a:srcRect t="35356" r="61457"/>
          <a:stretch/>
        </p:blipFill>
        <p:spPr>
          <a:xfrm>
            <a:off x="-20793" y="2445489"/>
            <a:ext cx="4699118" cy="4433304"/>
          </a:xfrm>
          <a:prstGeom prst="rect">
            <a:avLst/>
          </a:prstGeom>
        </p:spPr>
      </p:pic>
      <p:sp>
        <p:nvSpPr>
          <p:cNvPr id="9" name="Text Placeholder 3">
            <a:extLst>
              <a:ext uri="{FF2B5EF4-FFF2-40B4-BE49-F238E27FC236}">
                <a16:creationId xmlns:a16="http://schemas.microsoft.com/office/drawing/2014/main" id="{987C2941-D588-AB93-0984-B3D2532CC3A5}"/>
              </a:ext>
            </a:extLst>
          </p:cNvPr>
          <p:cNvSpPr>
            <a:spLocks noGrp="1"/>
          </p:cNvSpPr>
          <p:nvPr>
            <p:ph type="body" sz="quarter" idx="13" hasCustomPrompt="1"/>
          </p:nvPr>
        </p:nvSpPr>
        <p:spPr>
          <a:xfrm>
            <a:off x="872743" y="645746"/>
            <a:ext cx="7900554"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5" name="Text Placeholder 11">
            <a:extLst>
              <a:ext uri="{FF2B5EF4-FFF2-40B4-BE49-F238E27FC236}">
                <a16:creationId xmlns:a16="http://schemas.microsoft.com/office/drawing/2014/main" id="{9D37261B-EA51-FF4B-1CA3-A836B1FEAA1A}"/>
              </a:ext>
            </a:extLst>
          </p:cNvPr>
          <p:cNvSpPr>
            <a:spLocks noGrp="1"/>
          </p:cNvSpPr>
          <p:nvPr>
            <p:ph type="body" sz="quarter" idx="15" hasCustomPrompt="1"/>
          </p:nvPr>
        </p:nvSpPr>
        <p:spPr>
          <a:xfrm>
            <a:off x="873125" y="2045834"/>
            <a:ext cx="4106648" cy="1160763"/>
          </a:xfrm>
        </p:spPr>
        <p:txBody>
          <a:bodyPr>
            <a:noAutofit/>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18pt, Plum]</a:t>
            </a:r>
          </a:p>
          <a:p>
            <a:pPr lvl="0"/>
            <a:endParaRPr lang="en-GB" dirty="0"/>
          </a:p>
        </p:txBody>
      </p:sp>
      <p:sp>
        <p:nvSpPr>
          <p:cNvPr id="17" name="Content Placeholder 16">
            <a:extLst>
              <a:ext uri="{FF2B5EF4-FFF2-40B4-BE49-F238E27FC236}">
                <a16:creationId xmlns:a16="http://schemas.microsoft.com/office/drawing/2014/main" id="{B4084624-D9E9-07A0-A91F-EB939B24186F}"/>
              </a:ext>
            </a:extLst>
          </p:cNvPr>
          <p:cNvSpPr>
            <a:spLocks noGrp="1"/>
          </p:cNvSpPr>
          <p:nvPr>
            <p:ph sz="quarter" idx="16" hasCustomPrompt="1"/>
          </p:nvPr>
        </p:nvSpPr>
        <p:spPr>
          <a:xfrm>
            <a:off x="5714300" y="2046288"/>
            <a:ext cx="6173788" cy="4144962"/>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172401117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076697"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85E31AD8-816B-284B-8686-3EDF3A9C7E12}"/>
              </a:ext>
            </a:extLst>
          </p:cNvPr>
          <p:cNvSpPr>
            <a:spLocks noGrp="1"/>
          </p:cNvSpPr>
          <p:nvPr>
            <p:ph type="body" sz="quarter" idx="16" hasCustomPrompt="1"/>
          </p:nvPr>
        </p:nvSpPr>
        <p:spPr>
          <a:xfrm>
            <a:off x="6264360" y="2589531"/>
            <a:ext cx="5161207" cy="3384550"/>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endParaRPr lang="en-GB" dirty="0"/>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5" y="2589531"/>
            <a:ext cx="3947069" cy="1459955"/>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a:p>
            <a:pPr lvl="0"/>
            <a:endParaRPr lang="en-GB" dirty="0"/>
          </a:p>
        </p:txBody>
      </p:sp>
    </p:spTree>
    <p:extLst>
      <p:ext uri="{BB962C8B-B14F-4D97-AF65-F5344CB8AC3E}">
        <p14:creationId xmlns:p14="http://schemas.microsoft.com/office/powerpoint/2010/main" val="123169742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142011"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4" y="1966303"/>
            <a:ext cx="7788737" cy="481918"/>
          </a:xfrm>
        </p:spPr>
        <p:txBody>
          <a:bodyPr>
            <a:noAutofit/>
          </a:bodyPr>
          <a:lstStyle>
            <a:lvl1pPr>
              <a:defRPr sz="14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copy below. </a:t>
            </a:r>
            <a:br>
              <a:rPr lang="en-GB" dirty="0"/>
            </a:br>
            <a:r>
              <a:rPr lang="en-GB" dirty="0"/>
              <a:t>[Calibri bold, 14pt, plum]</a:t>
            </a:r>
          </a:p>
          <a:p>
            <a:pPr lvl="0"/>
            <a:endParaRPr lang="en-GB" dirty="0"/>
          </a:p>
        </p:txBody>
      </p:sp>
      <p:cxnSp>
        <p:nvCxnSpPr>
          <p:cNvPr id="30" name="Straight Connector 29">
            <a:extLst>
              <a:ext uri="{FF2B5EF4-FFF2-40B4-BE49-F238E27FC236}">
                <a16:creationId xmlns:a16="http://schemas.microsoft.com/office/drawing/2014/main" id="{73618F0E-749E-C581-1A38-63167236392E}"/>
              </a:ext>
            </a:extLst>
          </p:cNvPr>
          <p:cNvCxnSpPr/>
          <p:nvPr userDrawn="1"/>
        </p:nvCxnSpPr>
        <p:spPr>
          <a:xfrm>
            <a:off x="2261062" y="3148234"/>
            <a:ext cx="2277687" cy="0"/>
          </a:xfrm>
          <a:prstGeom prst="line">
            <a:avLst/>
          </a:prstGeom>
          <a:ln w="19050">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0406BA-9168-D77D-A577-15E5A7A60E7A}"/>
              </a:ext>
            </a:extLst>
          </p:cNvPr>
          <p:cNvCxnSpPr/>
          <p:nvPr userDrawn="1"/>
        </p:nvCxnSpPr>
        <p:spPr>
          <a:xfrm>
            <a:off x="6384175" y="3148234"/>
            <a:ext cx="2277687" cy="0"/>
          </a:xfrm>
          <a:prstGeom prst="line">
            <a:avLst/>
          </a:prstGeom>
          <a:ln w="19050">
            <a:prstDash val="sysDot"/>
            <a:tailEnd type="arrow"/>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7BD47187-EFAE-D09A-45BC-57879107AB81}"/>
              </a:ext>
            </a:extLst>
          </p:cNvPr>
          <p:cNvSpPr>
            <a:spLocks noGrp="1"/>
          </p:cNvSpPr>
          <p:nvPr>
            <p:ph type="body" sz="quarter" idx="16" hasCustomPrompt="1"/>
          </p:nvPr>
        </p:nvSpPr>
        <p:spPr>
          <a:xfrm>
            <a:off x="818419" y="5597614"/>
            <a:ext cx="5874790" cy="1061278"/>
          </a:xfrm>
          <a:solidFill>
            <a:schemeClr val="accent2">
              <a:alpha val="7144"/>
            </a:schemeClr>
          </a:solidFill>
          <a:ln w="25400">
            <a:solidFill>
              <a:schemeClr val="accent1"/>
            </a:solidFill>
            <a:prstDash val="sysDot"/>
          </a:ln>
        </p:spPr>
        <p:txBody>
          <a:bodyPr lIns="180000" tIns="180000" rIns="180000" bIns="180000">
            <a:normAutofit/>
          </a:bodyPr>
          <a:lstStyle>
            <a:lvl1pPr>
              <a:defRPr sz="1400" b="0" i="0">
                <a:solidFill>
                  <a:schemeClr val="tx1"/>
                </a:solidFill>
                <a:latin typeface="Calibri" panose="020F0502020204030204" pitchFamily="34" charset="0"/>
                <a:cs typeface="Calibri" panose="020F0502020204030204" pitchFamily="34" charset="0"/>
              </a:defRPr>
            </a:lvl1pPr>
          </a:lstStyle>
          <a:p>
            <a:pPr lvl="0"/>
            <a:r>
              <a:rPr lang="en-GB" dirty="0"/>
              <a:t>This is a </a:t>
            </a:r>
            <a:r>
              <a:rPr lang="en-GB" dirty="0" err="1"/>
              <a:t>pullout</a:t>
            </a:r>
            <a:r>
              <a:rPr lang="en-GB" dirty="0"/>
              <a:t> box. [Calibri regular, 14pt, dark purple] </a:t>
            </a:r>
          </a:p>
          <a:p>
            <a:pPr lvl="0"/>
            <a:endParaRPr lang="en-GB" dirty="0"/>
          </a:p>
        </p:txBody>
      </p:sp>
      <p:sp>
        <p:nvSpPr>
          <p:cNvPr id="34" name="Text Placeholder 7">
            <a:extLst>
              <a:ext uri="{FF2B5EF4-FFF2-40B4-BE49-F238E27FC236}">
                <a16:creationId xmlns:a16="http://schemas.microsoft.com/office/drawing/2014/main" id="{2A33F2D4-FB31-3E1F-B887-273A9EE72119}"/>
              </a:ext>
            </a:extLst>
          </p:cNvPr>
          <p:cNvSpPr>
            <a:spLocks noGrp="1"/>
          </p:cNvSpPr>
          <p:nvPr>
            <p:ph type="body" sz="quarter" idx="17" hasCustomPrompt="1"/>
          </p:nvPr>
        </p:nvSpPr>
        <p:spPr>
          <a:xfrm>
            <a:off x="86703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5" name="Text Placeholder 7">
            <a:extLst>
              <a:ext uri="{FF2B5EF4-FFF2-40B4-BE49-F238E27FC236}">
                <a16:creationId xmlns:a16="http://schemas.microsoft.com/office/drawing/2014/main" id="{29BEF18E-FD13-85B0-2234-81151F5E24D7}"/>
              </a:ext>
            </a:extLst>
          </p:cNvPr>
          <p:cNvSpPr>
            <a:spLocks noGrp="1"/>
          </p:cNvSpPr>
          <p:nvPr>
            <p:ph type="body" sz="quarter" idx="18" hasCustomPrompt="1"/>
          </p:nvPr>
        </p:nvSpPr>
        <p:spPr>
          <a:xfrm>
            <a:off x="4831734"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6" name="Text Placeholder 7">
            <a:extLst>
              <a:ext uri="{FF2B5EF4-FFF2-40B4-BE49-F238E27FC236}">
                <a16:creationId xmlns:a16="http://schemas.microsoft.com/office/drawing/2014/main" id="{14A62EBC-D235-506B-2DEB-2089D75D7D83}"/>
              </a:ext>
            </a:extLst>
          </p:cNvPr>
          <p:cNvSpPr>
            <a:spLocks noGrp="1"/>
          </p:cNvSpPr>
          <p:nvPr>
            <p:ph type="body" sz="quarter" idx="19" hasCustomPrompt="1"/>
          </p:nvPr>
        </p:nvSpPr>
        <p:spPr>
          <a:xfrm>
            <a:off x="896757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8" name="Picture Placeholder 37">
            <a:extLst>
              <a:ext uri="{FF2B5EF4-FFF2-40B4-BE49-F238E27FC236}">
                <a16:creationId xmlns:a16="http://schemas.microsoft.com/office/drawing/2014/main" id="{2E52BD92-AF46-A90E-1470-EB94B7137A99}"/>
              </a:ext>
            </a:extLst>
          </p:cNvPr>
          <p:cNvSpPr>
            <a:spLocks noGrp="1"/>
          </p:cNvSpPr>
          <p:nvPr>
            <p:ph type="pic" sz="quarter" idx="20" hasCustomPrompt="1"/>
          </p:nvPr>
        </p:nvSpPr>
        <p:spPr>
          <a:xfrm>
            <a:off x="86703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39" name="Picture Placeholder 37">
            <a:extLst>
              <a:ext uri="{FF2B5EF4-FFF2-40B4-BE49-F238E27FC236}">
                <a16:creationId xmlns:a16="http://schemas.microsoft.com/office/drawing/2014/main" id="{B7A83F1A-E931-F70D-5B8F-BFB00A8F3B67}"/>
              </a:ext>
            </a:extLst>
          </p:cNvPr>
          <p:cNvSpPr>
            <a:spLocks noGrp="1"/>
          </p:cNvSpPr>
          <p:nvPr>
            <p:ph type="pic" sz="quarter" idx="21" hasCustomPrompt="1"/>
          </p:nvPr>
        </p:nvSpPr>
        <p:spPr>
          <a:xfrm>
            <a:off x="4853898"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40" name="Picture Placeholder 37">
            <a:extLst>
              <a:ext uri="{FF2B5EF4-FFF2-40B4-BE49-F238E27FC236}">
                <a16:creationId xmlns:a16="http://schemas.microsoft.com/office/drawing/2014/main" id="{9513F90E-334A-829D-F53A-FED1F6C3EF75}"/>
              </a:ext>
            </a:extLst>
          </p:cNvPr>
          <p:cNvSpPr>
            <a:spLocks noGrp="1"/>
          </p:cNvSpPr>
          <p:nvPr>
            <p:ph type="pic" sz="quarter" idx="22" hasCustomPrompt="1"/>
          </p:nvPr>
        </p:nvSpPr>
        <p:spPr>
          <a:xfrm>
            <a:off x="896757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Tree>
    <p:extLst>
      <p:ext uri="{BB962C8B-B14F-4D97-AF65-F5344CB8AC3E}">
        <p14:creationId xmlns:p14="http://schemas.microsoft.com/office/powerpoint/2010/main" val="190935883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5106987" cy="155575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9" name="Text Placeholder 11">
            <a:extLst>
              <a:ext uri="{FF2B5EF4-FFF2-40B4-BE49-F238E27FC236}">
                <a16:creationId xmlns:a16="http://schemas.microsoft.com/office/drawing/2014/main" id="{D3C9EB9C-4A8F-B8BF-1892-F4AD2D8FA223}"/>
              </a:ext>
            </a:extLst>
          </p:cNvPr>
          <p:cNvSpPr>
            <a:spLocks noGrp="1"/>
          </p:cNvSpPr>
          <p:nvPr>
            <p:ph type="body" sz="quarter" idx="15" hasCustomPrompt="1"/>
          </p:nvPr>
        </p:nvSpPr>
        <p:spPr>
          <a:xfrm>
            <a:off x="873124" y="2657475"/>
            <a:ext cx="5106605" cy="1160763"/>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below.  [Calibri bold, 20pt, Plum]</a:t>
            </a:r>
          </a:p>
          <a:p>
            <a:pPr lvl="0"/>
            <a:endParaRPr lang="en-GB" dirty="0"/>
          </a:p>
        </p:txBody>
      </p:sp>
      <p:sp>
        <p:nvSpPr>
          <p:cNvPr id="3" name="Content Placeholder 2">
            <a:extLst>
              <a:ext uri="{FF2B5EF4-FFF2-40B4-BE49-F238E27FC236}">
                <a16:creationId xmlns:a16="http://schemas.microsoft.com/office/drawing/2014/main" id="{F3A64AFD-3924-C719-7AD3-1FE952E252C1}"/>
              </a:ext>
            </a:extLst>
          </p:cNvPr>
          <p:cNvSpPr>
            <a:spLocks noGrp="1"/>
          </p:cNvSpPr>
          <p:nvPr>
            <p:ph sz="quarter" idx="16" hasCustomPrompt="1"/>
          </p:nvPr>
        </p:nvSpPr>
        <p:spPr>
          <a:xfrm>
            <a:off x="6586156" y="645747"/>
            <a:ext cx="5301926" cy="5458192"/>
          </a:xfrm>
        </p:spPr>
        <p:txBody>
          <a:bodyPr anchor="ctr" anchorCtr="0"/>
          <a:lstStyle>
            <a:lvl1pPr algn="ctr">
              <a:defRPr/>
            </a:lvl1pPr>
          </a:lstStyle>
          <a:p>
            <a:pPr lvl="0"/>
            <a:r>
              <a:rPr lang="en-GB" dirty="0"/>
              <a:t>Insert figure here</a:t>
            </a:r>
            <a:endParaRPr lang="en-US" dirty="0"/>
          </a:p>
        </p:txBody>
      </p:sp>
      <p:sp>
        <p:nvSpPr>
          <p:cNvPr id="12" name="Text Placeholder 7">
            <a:extLst>
              <a:ext uri="{FF2B5EF4-FFF2-40B4-BE49-F238E27FC236}">
                <a16:creationId xmlns:a16="http://schemas.microsoft.com/office/drawing/2014/main" id="{6D811831-CE28-F8C7-6F08-DB5ED3252C8A}"/>
              </a:ext>
            </a:extLst>
          </p:cNvPr>
          <p:cNvSpPr>
            <a:spLocks noGrp="1"/>
          </p:cNvSpPr>
          <p:nvPr>
            <p:ph type="body" sz="quarter" idx="17" hasCustomPrompt="1"/>
          </p:nvPr>
        </p:nvSpPr>
        <p:spPr>
          <a:xfrm>
            <a:off x="872743" y="4201875"/>
            <a:ext cx="5004486"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Tree>
    <p:extLst>
      <p:ext uri="{BB962C8B-B14F-4D97-AF65-F5344CB8AC3E}">
        <p14:creationId xmlns:p14="http://schemas.microsoft.com/office/powerpoint/2010/main" val="66060782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6586148"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A027AC72-72A3-AED3-F3DC-1E6A3D91A566}"/>
              </a:ext>
            </a:extLst>
          </p:cNvPr>
          <p:cNvSpPr>
            <a:spLocks noGrp="1"/>
          </p:cNvSpPr>
          <p:nvPr>
            <p:ph type="body" sz="quarter" idx="16" hasCustomPrompt="1"/>
          </p:nvPr>
        </p:nvSpPr>
        <p:spPr>
          <a:xfrm>
            <a:off x="872743" y="2058191"/>
            <a:ext cx="10552829" cy="365125"/>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r>
              <a:rPr lang="en-US" dirty="0"/>
              <a:t>This is an intro blurb or quote. [Calibri bold, 16pt, dark purple]</a:t>
            </a:r>
          </a:p>
        </p:txBody>
      </p:sp>
      <p:sp>
        <p:nvSpPr>
          <p:cNvPr id="7" name="Content Placeholder 6">
            <a:extLst>
              <a:ext uri="{FF2B5EF4-FFF2-40B4-BE49-F238E27FC236}">
                <a16:creationId xmlns:a16="http://schemas.microsoft.com/office/drawing/2014/main" id="{715BF409-2D16-5E5F-4E07-62BD988061CD}"/>
              </a:ext>
            </a:extLst>
          </p:cNvPr>
          <p:cNvSpPr>
            <a:spLocks noGrp="1"/>
          </p:cNvSpPr>
          <p:nvPr>
            <p:ph sz="quarter" idx="17" hasCustomPrompt="1"/>
          </p:nvPr>
        </p:nvSpPr>
        <p:spPr>
          <a:xfrm>
            <a:off x="873125" y="2619374"/>
            <a:ext cx="10552113" cy="3484863"/>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48622712"/>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58C93-3D5C-1F48-9AC1-1A8751FD0817}"/>
              </a:ext>
            </a:extLst>
          </p:cNvPr>
          <p:cNvSpPr>
            <a:spLocks noGrp="1"/>
          </p:cNvSpPr>
          <p:nvPr>
            <p:ph type="title"/>
          </p:nvPr>
        </p:nvSpPr>
        <p:spPr>
          <a:xfrm>
            <a:off x="961770" y="586904"/>
            <a:ext cx="6489354" cy="1325563"/>
          </a:xfrm>
          <a:prstGeom prst="rect">
            <a:avLst/>
          </a:prstGeom>
        </p:spPr>
        <p:txBody>
          <a:bodyPr vert="horz" lIns="0" tIns="0" rIns="0" bIns="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08C8BB9-08C8-7B46-B853-44601B7C12C1}"/>
              </a:ext>
            </a:extLst>
          </p:cNvPr>
          <p:cNvSpPr>
            <a:spLocks noGrp="1"/>
          </p:cNvSpPr>
          <p:nvPr>
            <p:ph type="body" idx="1"/>
          </p:nvPr>
        </p:nvSpPr>
        <p:spPr>
          <a:xfrm>
            <a:off x="961770" y="2485212"/>
            <a:ext cx="10515600" cy="3298393"/>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13" name="Footer Placeholder 4">
            <a:extLst>
              <a:ext uri="{FF2B5EF4-FFF2-40B4-BE49-F238E27FC236}">
                <a16:creationId xmlns:a16="http://schemas.microsoft.com/office/drawing/2014/main" id="{739B3491-250D-9DAD-5AB5-9074269F242C}"/>
              </a:ext>
            </a:extLst>
          </p:cNvPr>
          <p:cNvSpPr>
            <a:spLocks noGrp="1"/>
          </p:cNvSpPr>
          <p:nvPr>
            <p:ph type="ftr" sz="quarter" idx="3"/>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EDD2848F-F5C0-4692-456A-978CC7B5DF7F}"/>
              </a:ext>
            </a:extLst>
          </p:cNvPr>
          <p:cNvSpPr>
            <a:spLocks noGrp="1"/>
          </p:cNvSpPr>
          <p:nvPr>
            <p:ph type="sldNum" sz="quarter" idx="4"/>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spTree>
    <p:extLst>
      <p:ext uri="{BB962C8B-B14F-4D97-AF65-F5344CB8AC3E}">
        <p14:creationId xmlns:p14="http://schemas.microsoft.com/office/powerpoint/2010/main" val="13159031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5" r:id="rId3"/>
    <p:sldLayoutId id="2147483664" r:id="rId4"/>
    <p:sldLayoutId id="2147483656" r:id="rId5"/>
    <p:sldLayoutId id="2147483660" r:id="rId6"/>
    <p:sldLayoutId id="2147483663" r:id="rId7"/>
    <p:sldLayoutId id="2147483657" r:id="rId8"/>
    <p:sldLayoutId id="2147483662" r:id="rId9"/>
    <p:sldLayoutId id="2147483661" r:id="rId10"/>
  </p:sldLayoutIdLst>
  <p:transition spd="med">
    <p:pull/>
  </p:transition>
  <p:hf hdr="0" dt="0"/>
  <p:txStyles>
    <p:titleStyle>
      <a:lvl1pPr algn="l" defTabSz="914400" rtl="0" eaLnBrk="1" latinLnBrk="0" hangingPunct="1">
        <a:lnSpc>
          <a:spcPct val="90000"/>
        </a:lnSpc>
        <a:spcBef>
          <a:spcPct val="0"/>
        </a:spcBef>
        <a:buNone/>
        <a:defRPr sz="3600" b="1" i="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orient="horz" pos="323" userDrawn="1">
          <p15:clr>
            <a:srgbClr val="F26B43"/>
          </p15:clr>
        </p15:guide>
        <p15:guide id="5" pos="5337" userDrawn="1">
          <p15:clr>
            <a:srgbClr val="F26B43"/>
          </p15:clr>
        </p15:guide>
        <p15:guide id="6" orient="horz" pos="52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09F07E-3434-02F7-AB09-26B86B5873BF}"/>
              </a:ext>
            </a:extLst>
          </p:cNvPr>
          <p:cNvSpPr>
            <a:spLocks noGrp="1"/>
          </p:cNvSpPr>
          <p:nvPr>
            <p:ph type="title" idx="4294967295"/>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Evaluating the accuracy of cancer diagnostic tests</a:t>
            </a:r>
          </a:p>
        </p:txBody>
      </p:sp>
    </p:spTree>
    <p:extLst>
      <p:ext uri="{BB962C8B-B14F-4D97-AF65-F5344CB8AC3E}">
        <p14:creationId xmlns:p14="http://schemas.microsoft.com/office/powerpoint/2010/main" val="144105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091DBF-AACF-87BD-3BD1-0DA30CB364F9}"/>
              </a:ext>
            </a:extLst>
          </p:cNvPr>
          <p:cNvSpPr>
            <a:spLocks noGrp="1"/>
          </p:cNvSpPr>
          <p:nvPr>
            <p:ph type="title"/>
          </p:nvPr>
        </p:nvSpPr>
        <p:spPr/>
        <p:txBody>
          <a:bodyPr/>
          <a:lstStyle/>
          <a:p>
            <a:r>
              <a:rPr lang="en-US" dirty="0"/>
              <a:t>Thank you for listening</a:t>
            </a:r>
            <a:br>
              <a:rPr lang="en-US" dirty="0"/>
            </a:br>
            <a:br>
              <a:rPr lang="en-US" dirty="0"/>
            </a:br>
            <a:r>
              <a:rPr lang="en-US" dirty="0"/>
              <a:t>We are:</a:t>
            </a:r>
            <a:br>
              <a:rPr lang="en-US" dirty="0"/>
            </a:br>
            <a:r>
              <a:rPr lang="en-US" dirty="0"/>
              <a:t>Andrew Fellowes</a:t>
            </a:r>
            <a:br>
              <a:rPr lang="en-US" dirty="0"/>
            </a:br>
            <a:r>
              <a:rPr lang="en-US" dirty="0"/>
              <a:t>Roberto </a:t>
            </a:r>
            <a:r>
              <a:rPr lang="en-US" dirty="0" err="1"/>
              <a:t>Sammassimo</a:t>
            </a:r>
            <a:br>
              <a:rPr lang="en-US" dirty="0"/>
            </a:br>
            <a:r>
              <a:rPr lang="en-US" dirty="0"/>
              <a:t>Richard </a:t>
            </a:r>
            <a:r>
              <a:rPr lang="en-US" dirty="0" err="1"/>
              <a:t>Soos</a:t>
            </a:r>
            <a:br>
              <a:rPr lang="en-US" dirty="0"/>
            </a:br>
            <a:r>
              <a:rPr lang="en-US" dirty="0"/>
              <a:t>Richard Thornton</a:t>
            </a:r>
            <a:br>
              <a:rPr lang="en-US" dirty="0"/>
            </a:br>
            <a:br>
              <a:rPr lang="en-US" dirty="0"/>
            </a:br>
            <a:r>
              <a:rPr lang="en-US" dirty="0"/>
              <a:t>We are glad its over</a:t>
            </a:r>
          </a:p>
        </p:txBody>
      </p:sp>
      <p:pic>
        <p:nvPicPr>
          <p:cNvPr id="1026" name="Picture 2" descr="Profile photo for Andrew Fellowes">
            <a:extLst>
              <a:ext uri="{FF2B5EF4-FFF2-40B4-BE49-F238E27FC236}">
                <a16:creationId xmlns:a16="http://schemas.microsoft.com/office/drawing/2014/main" id="{FDE2B827-551C-F67A-F9CE-F7C1D5C0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641" y="272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Richard Thornton">
            <a:extLst>
              <a:ext uri="{FF2B5EF4-FFF2-40B4-BE49-F238E27FC236}">
                <a16:creationId xmlns:a16="http://schemas.microsoft.com/office/drawing/2014/main" id="{FFAFC12E-146E-2127-649D-6CA59D135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641" y="434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Roberto Sammassimo">
            <a:extLst>
              <a:ext uri="{FF2B5EF4-FFF2-40B4-BE49-F238E27FC236}">
                <a16:creationId xmlns:a16="http://schemas.microsoft.com/office/drawing/2014/main" id="{97CA051A-4152-F54D-392F-380C8E1E5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641" y="326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Richard Soos">
            <a:extLst>
              <a:ext uri="{FF2B5EF4-FFF2-40B4-BE49-F238E27FC236}">
                <a16:creationId xmlns:a16="http://schemas.microsoft.com/office/drawing/2014/main" id="{3AA7C92F-BA32-3853-ECF0-774BAAA3E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3744" y="38091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37923"/>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213C62-AE3B-FDA3-87D1-E12A5AA08847}"/>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B744550E-7E5D-2D4E-536A-92157951685C}"/>
              </a:ext>
            </a:extLst>
          </p:cNvPr>
          <p:cNvSpPr>
            <a:spLocks noGrp="1"/>
          </p:cNvSpPr>
          <p:nvPr>
            <p:ph type="sldNum" sz="quarter" idx="12"/>
          </p:nvPr>
        </p:nvSpPr>
        <p:spPr/>
        <p:txBody>
          <a:bodyPr/>
          <a:lstStyle/>
          <a:p>
            <a:fld id="{C3AD2BBB-68AE-C949-A9DC-64F8B3053AF7}" type="slidenum">
              <a:rPr lang="en-US" smtClean="0"/>
              <a:pPr/>
              <a:t>2</a:t>
            </a:fld>
            <a:endParaRPr lang="en-US" dirty="0"/>
          </a:p>
        </p:txBody>
      </p:sp>
      <p:sp>
        <p:nvSpPr>
          <p:cNvPr id="4" name="Text Placeholder 3">
            <a:extLst>
              <a:ext uri="{FF2B5EF4-FFF2-40B4-BE49-F238E27FC236}">
                <a16:creationId xmlns:a16="http://schemas.microsoft.com/office/drawing/2014/main" id="{95D17D78-D5D7-DE1A-ACDC-2AAF209F2BD5}"/>
              </a:ext>
            </a:extLst>
          </p:cNvPr>
          <p:cNvSpPr>
            <a:spLocks noGrp="1"/>
          </p:cNvSpPr>
          <p:nvPr>
            <p:ph type="body" sz="quarter" idx="14"/>
          </p:nvPr>
        </p:nvSpPr>
        <p:spPr/>
        <p:txBody>
          <a:bodyPr/>
          <a:lstStyle/>
          <a:p>
            <a:r>
              <a:rPr lang="en-US" dirty="0">
                <a:solidFill>
                  <a:schemeClr val="accent1"/>
                </a:solidFill>
              </a:rPr>
              <a:t>Many Ovarian Cancers Develop Genomic Instability</a:t>
            </a:r>
            <a:endParaRPr lang="en-US" dirty="0"/>
          </a:p>
        </p:txBody>
      </p:sp>
      <p:sp>
        <p:nvSpPr>
          <p:cNvPr id="5" name="Text Placeholder 4">
            <a:extLst>
              <a:ext uri="{FF2B5EF4-FFF2-40B4-BE49-F238E27FC236}">
                <a16:creationId xmlns:a16="http://schemas.microsoft.com/office/drawing/2014/main" id="{8F51CA52-32A4-05F7-751A-1D4645703E91}"/>
              </a:ext>
            </a:extLst>
          </p:cNvPr>
          <p:cNvSpPr>
            <a:spLocks noGrp="1"/>
          </p:cNvSpPr>
          <p:nvPr>
            <p:ph type="body" sz="quarter" idx="16"/>
          </p:nvPr>
        </p:nvSpPr>
        <p:spPr>
          <a:xfrm>
            <a:off x="5609967" y="3843045"/>
            <a:ext cx="4979655" cy="1972283"/>
          </a:xfrm>
        </p:spPr>
        <p:txBody>
          <a:bodyPr/>
          <a:lstStyle/>
          <a:p>
            <a:r>
              <a:rPr lang="en-US" b="1" dirty="0">
                <a:latin typeface="Calibri" panose="020F0502020204030204" pitchFamily="34" charset="0"/>
                <a:cs typeface="Calibri" panose="020F0502020204030204" pitchFamily="34" charset="0"/>
              </a:rPr>
              <a:t>Why Measure Genomic Instability</a:t>
            </a:r>
          </a:p>
          <a:p>
            <a:r>
              <a:rPr lang="en-US" dirty="0"/>
              <a:t>A new class of drug is very effective at killing cancer cells that have </a:t>
            </a:r>
            <a:r>
              <a:rPr lang="en-US" dirty="0">
                <a:latin typeface="Calibri" panose="020F0502020204030204" pitchFamily="34" charset="0"/>
                <a:cs typeface="Calibri" panose="020F0502020204030204" pitchFamily="34" charset="0"/>
              </a:rPr>
              <a:t>Genomic Instability, </a:t>
            </a:r>
            <a:r>
              <a:rPr lang="en-US" dirty="0"/>
              <a:t>but it is not toxic to normal cells. </a:t>
            </a:r>
          </a:p>
          <a:p>
            <a:r>
              <a:rPr lang="en-US" dirty="0"/>
              <a:t>Genomic Instability is now an important </a:t>
            </a:r>
            <a:r>
              <a:rPr lang="en-US" dirty="0">
                <a:latin typeface="Calibri" panose="020F0502020204030204" pitchFamily="34" charset="0"/>
                <a:cs typeface="Calibri" panose="020F0502020204030204" pitchFamily="34" charset="0"/>
              </a:rPr>
              <a:t>biomarker</a:t>
            </a:r>
            <a:r>
              <a:rPr lang="en-US" dirty="0"/>
              <a:t> predicting benefit from these drugs. Patients whose tumors lack Genomic Instability will not benefit.</a:t>
            </a:r>
          </a:p>
        </p:txBody>
      </p:sp>
      <p:sp>
        <p:nvSpPr>
          <p:cNvPr id="6" name="Text Placeholder 5">
            <a:extLst>
              <a:ext uri="{FF2B5EF4-FFF2-40B4-BE49-F238E27FC236}">
                <a16:creationId xmlns:a16="http://schemas.microsoft.com/office/drawing/2014/main" id="{E01C5B28-95C5-43F1-D1D0-FE261B81E6AC}"/>
              </a:ext>
            </a:extLst>
          </p:cNvPr>
          <p:cNvSpPr>
            <a:spLocks noGrp="1"/>
          </p:cNvSpPr>
          <p:nvPr>
            <p:ph type="body" sz="quarter" idx="15"/>
          </p:nvPr>
        </p:nvSpPr>
        <p:spPr/>
        <p:txBody>
          <a:bodyPr/>
          <a:lstStyle/>
          <a:p>
            <a:r>
              <a:rPr lang="en-US" dirty="0"/>
              <a:t>Genomic Instability is a feature of certain cancers and is caused by defective DNA repair, for example when the </a:t>
            </a:r>
            <a:r>
              <a:rPr lang="en-US" i="1" dirty="0"/>
              <a:t>BRCA1</a:t>
            </a:r>
            <a:r>
              <a:rPr lang="en-US" dirty="0"/>
              <a:t> gene is lost</a:t>
            </a:r>
          </a:p>
        </p:txBody>
      </p:sp>
      <p:pic>
        <p:nvPicPr>
          <p:cNvPr id="7" name="Graphic 6">
            <a:extLst>
              <a:ext uri="{FF2B5EF4-FFF2-40B4-BE49-F238E27FC236}">
                <a16:creationId xmlns:a16="http://schemas.microsoft.com/office/drawing/2014/main" id="{D6EE6428-1638-C46E-D5F2-028331CCB1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060" y="4430129"/>
            <a:ext cx="2039422" cy="92004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9E455AB-EFF5-EFBD-530A-15B28F378106}"/>
              </a:ext>
            </a:extLst>
          </p:cNvPr>
          <p:cNvSpPr txBox="1"/>
          <p:nvPr/>
        </p:nvSpPr>
        <p:spPr>
          <a:xfrm>
            <a:off x="1103393" y="5374422"/>
            <a:ext cx="2773724" cy="923330"/>
          </a:xfrm>
          <a:prstGeom prst="rect">
            <a:avLst/>
          </a:prstGeom>
          <a:noFill/>
        </p:spPr>
        <p:txBody>
          <a:bodyPr wrap="square" rtlCol="0">
            <a:spAutoFit/>
          </a:bodyPr>
          <a:lstStyle/>
          <a:p>
            <a:r>
              <a:rPr lang="en-AU" dirty="0"/>
              <a:t>When </a:t>
            </a:r>
            <a:r>
              <a:rPr lang="en-AU" i="1" dirty="0"/>
              <a:t>BRCA1</a:t>
            </a:r>
            <a:r>
              <a:rPr lang="en-AU" dirty="0"/>
              <a:t> is lost, double strand breaks don’t get repaired properly </a:t>
            </a:r>
          </a:p>
        </p:txBody>
      </p:sp>
    </p:spTree>
    <p:extLst>
      <p:ext uri="{BB962C8B-B14F-4D97-AF65-F5344CB8AC3E}">
        <p14:creationId xmlns:p14="http://schemas.microsoft.com/office/powerpoint/2010/main" val="393831354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A21E43-6438-C558-9101-1F0743CDA992}"/>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47249BF-7B29-739D-2DA8-2D82B0DFFE4A}"/>
              </a:ext>
            </a:extLst>
          </p:cNvPr>
          <p:cNvSpPr>
            <a:spLocks noGrp="1"/>
          </p:cNvSpPr>
          <p:nvPr>
            <p:ph type="sldNum" sz="quarter" idx="12"/>
          </p:nvPr>
        </p:nvSpPr>
        <p:spPr/>
        <p:txBody>
          <a:bodyPr/>
          <a:lstStyle/>
          <a:p>
            <a:fld id="{C3AD2BBB-68AE-C949-A9DC-64F8B3053AF7}" type="slidenum">
              <a:rPr lang="en-US" smtClean="0"/>
              <a:pPr/>
              <a:t>3</a:t>
            </a:fld>
            <a:endParaRPr lang="en-US" dirty="0"/>
          </a:p>
        </p:txBody>
      </p:sp>
      <p:sp>
        <p:nvSpPr>
          <p:cNvPr id="4" name="Text Placeholder 3">
            <a:extLst>
              <a:ext uri="{FF2B5EF4-FFF2-40B4-BE49-F238E27FC236}">
                <a16:creationId xmlns:a16="http://schemas.microsoft.com/office/drawing/2014/main" id="{64225715-21B1-9B01-BB3E-699E5D6771AE}"/>
              </a:ext>
            </a:extLst>
          </p:cNvPr>
          <p:cNvSpPr>
            <a:spLocks noGrp="1"/>
          </p:cNvSpPr>
          <p:nvPr>
            <p:ph type="body" sz="quarter" idx="14"/>
          </p:nvPr>
        </p:nvSpPr>
        <p:spPr/>
        <p:txBody>
          <a:bodyPr/>
          <a:lstStyle/>
          <a:p>
            <a:r>
              <a:rPr lang="en-AU" dirty="0"/>
              <a:t>Tests that Measure Genomic Instability are not 100% accurate</a:t>
            </a:r>
          </a:p>
        </p:txBody>
      </p:sp>
      <p:sp>
        <p:nvSpPr>
          <p:cNvPr id="6" name="Text Placeholder 5">
            <a:extLst>
              <a:ext uri="{FF2B5EF4-FFF2-40B4-BE49-F238E27FC236}">
                <a16:creationId xmlns:a16="http://schemas.microsoft.com/office/drawing/2014/main" id="{3A4423BF-316C-3D42-91C5-71FE06EB772F}"/>
              </a:ext>
            </a:extLst>
          </p:cNvPr>
          <p:cNvSpPr>
            <a:spLocks noGrp="1"/>
          </p:cNvSpPr>
          <p:nvPr>
            <p:ph type="body" sz="quarter" idx="15"/>
          </p:nvPr>
        </p:nvSpPr>
        <p:spPr/>
        <p:txBody>
          <a:bodyPr/>
          <a:lstStyle/>
          <a:p>
            <a:r>
              <a:rPr lang="en-AU" dirty="0"/>
              <a:t>We compared a Genomic Instability test from SOPHiA Genetics with a reference test from Myriad Genetics</a:t>
            </a:r>
          </a:p>
        </p:txBody>
      </p:sp>
      <p:pic>
        <p:nvPicPr>
          <p:cNvPr id="11" name="Picture 10" descr="A screen shot of a graph&#10;&#10;Description automatically generated with low confidence">
            <a:extLst>
              <a:ext uri="{FF2B5EF4-FFF2-40B4-BE49-F238E27FC236}">
                <a16:creationId xmlns:a16="http://schemas.microsoft.com/office/drawing/2014/main" id="{9D341957-59EC-BACC-B429-730A20498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017" y="2495550"/>
            <a:ext cx="6019800" cy="3860800"/>
          </a:xfrm>
          <a:prstGeom prst="rect">
            <a:avLst/>
          </a:prstGeom>
        </p:spPr>
      </p:pic>
      <p:sp>
        <p:nvSpPr>
          <p:cNvPr id="12" name="Text Placeholder 5">
            <a:extLst>
              <a:ext uri="{FF2B5EF4-FFF2-40B4-BE49-F238E27FC236}">
                <a16:creationId xmlns:a16="http://schemas.microsoft.com/office/drawing/2014/main" id="{3CB9AB28-E3E8-77C1-D046-1BCEFBF9F3DD}"/>
              </a:ext>
            </a:extLst>
          </p:cNvPr>
          <p:cNvSpPr txBox="1">
            <a:spLocks/>
          </p:cNvSpPr>
          <p:nvPr/>
        </p:nvSpPr>
        <p:spPr>
          <a:xfrm>
            <a:off x="872743" y="4021785"/>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SOPHiA Genetics agreed with Myriad Genetics only 93% of the time</a:t>
            </a:r>
          </a:p>
        </p:txBody>
      </p:sp>
      <p:pic>
        <p:nvPicPr>
          <p:cNvPr id="13" name="Picture 12" descr="A picture containing black, darkness&#10;&#10;Description automatically generated">
            <a:extLst>
              <a:ext uri="{FF2B5EF4-FFF2-40B4-BE49-F238E27FC236}">
                <a16:creationId xmlns:a16="http://schemas.microsoft.com/office/drawing/2014/main" id="{2778765A-8EE8-D724-8171-F17CD3668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97" y="5038295"/>
            <a:ext cx="3816000" cy="1160978"/>
          </a:xfrm>
          <a:prstGeom prst="rect">
            <a:avLst/>
          </a:prstGeom>
        </p:spPr>
      </p:pic>
      <p:sp>
        <p:nvSpPr>
          <p:cNvPr id="14" name="TextBox 13">
            <a:extLst>
              <a:ext uri="{FF2B5EF4-FFF2-40B4-BE49-F238E27FC236}">
                <a16:creationId xmlns:a16="http://schemas.microsoft.com/office/drawing/2014/main" id="{47BDD49E-4E2D-9CC2-BAAA-FBF0DB400FE2}"/>
              </a:ext>
            </a:extLst>
          </p:cNvPr>
          <p:cNvSpPr txBox="1"/>
          <p:nvPr/>
        </p:nvSpPr>
        <p:spPr>
          <a:xfrm rot="16200000">
            <a:off x="5647506" y="4382990"/>
            <a:ext cx="1811705"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SOPHiA GI Index</a:t>
            </a:r>
          </a:p>
        </p:txBody>
      </p:sp>
      <p:sp>
        <p:nvSpPr>
          <p:cNvPr id="15" name="TextBox 14">
            <a:extLst>
              <a:ext uri="{FF2B5EF4-FFF2-40B4-BE49-F238E27FC236}">
                <a16:creationId xmlns:a16="http://schemas.microsoft.com/office/drawing/2014/main" id="{33FFC226-955A-5EFB-9D7B-C56FD8980251}"/>
              </a:ext>
            </a:extLst>
          </p:cNvPr>
          <p:cNvSpPr txBox="1"/>
          <p:nvPr/>
        </p:nvSpPr>
        <p:spPr>
          <a:xfrm>
            <a:off x="7854513" y="6017796"/>
            <a:ext cx="1729568"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Myriad GI Score</a:t>
            </a:r>
          </a:p>
        </p:txBody>
      </p:sp>
    </p:spTree>
    <p:extLst>
      <p:ext uri="{BB962C8B-B14F-4D97-AF65-F5344CB8AC3E}">
        <p14:creationId xmlns:p14="http://schemas.microsoft.com/office/powerpoint/2010/main" val="17607676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C78330-F5D2-DAB1-D5B6-484576E5FBB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A91BDEC1-C685-389C-ABA6-36C79D461AB7}"/>
              </a:ext>
            </a:extLst>
          </p:cNvPr>
          <p:cNvSpPr>
            <a:spLocks noGrp="1"/>
          </p:cNvSpPr>
          <p:nvPr>
            <p:ph type="sldNum" sz="quarter" idx="12"/>
          </p:nvPr>
        </p:nvSpPr>
        <p:spPr/>
        <p:txBody>
          <a:bodyPr/>
          <a:lstStyle/>
          <a:p>
            <a:fld id="{C3AD2BBB-68AE-C949-A9DC-64F8B3053AF7}" type="slidenum">
              <a:rPr lang="en-US" smtClean="0"/>
              <a:pPr/>
              <a:t>4</a:t>
            </a:fld>
            <a:endParaRPr lang="en-US" dirty="0"/>
          </a:p>
        </p:txBody>
      </p:sp>
      <p:sp>
        <p:nvSpPr>
          <p:cNvPr id="4" name="Text Placeholder 3">
            <a:extLst>
              <a:ext uri="{FF2B5EF4-FFF2-40B4-BE49-F238E27FC236}">
                <a16:creationId xmlns:a16="http://schemas.microsoft.com/office/drawing/2014/main" id="{9F68D85B-4E97-41D2-CDAF-3C5FDE71B912}"/>
              </a:ext>
            </a:extLst>
          </p:cNvPr>
          <p:cNvSpPr>
            <a:spLocks noGrp="1"/>
          </p:cNvSpPr>
          <p:nvPr>
            <p:ph type="body" sz="quarter" idx="14"/>
          </p:nvPr>
        </p:nvSpPr>
        <p:spPr>
          <a:xfrm>
            <a:off x="531224" y="645746"/>
            <a:ext cx="4963886" cy="1185570"/>
          </a:xfrm>
        </p:spPr>
        <p:txBody>
          <a:bodyPr/>
          <a:lstStyle/>
          <a:p>
            <a:r>
              <a:rPr lang="en-AU" dirty="0"/>
              <a:t>We asked, what characteristics of a test  or sample is associated with disagreement?</a:t>
            </a:r>
          </a:p>
        </p:txBody>
      </p:sp>
      <p:sp>
        <p:nvSpPr>
          <p:cNvPr id="5" name="Text Placeholder 4">
            <a:extLst>
              <a:ext uri="{FF2B5EF4-FFF2-40B4-BE49-F238E27FC236}">
                <a16:creationId xmlns:a16="http://schemas.microsoft.com/office/drawing/2014/main" id="{241EB58F-4B00-3D39-DAF7-D4EB7953ECC0}"/>
              </a:ext>
            </a:extLst>
          </p:cNvPr>
          <p:cNvSpPr>
            <a:spLocks noGrp="1"/>
          </p:cNvSpPr>
          <p:nvPr>
            <p:ph type="body" sz="quarter" idx="16"/>
          </p:nvPr>
        </p:nvSpPr>
        <p:spPr>
          <a:xfrm>
            <a:off x="6132488" y="3429000"/>
            <a:ext cx="5362832" cy="1972283"/>
          </a:xfrm>
        </p:spPr>
        <p:txBody>
          <a:bodyPr/>
          <a:lstStyle/>
          <a:p>
            <a:pPr algn="just"/>
            <a:r>
              <a:rPr lang="en-AU" dirty="0"/>
              <a:t>Each Myriad Genetics test generates several </a:t>
            </a:r>
            <a:r>
              <a:rPr lang="en-AU" b="1" dirty="0">
                <a:latin typeface="Calibri" panose="020F0502020204030204" pitchFamily="34" charset="0"/>
                <a:cs typeface="Calibri" panose="020F0502020204030204" pitchFamily="34" charset="0"/>
              </a:rPr>
              <a:t>features</a:t>
            </a:r>
            <a:r>
              <a:rPr lang="en-AU" dirty="0"/>
              <a:t> that can be used to train a model that would help us accept or reject the cancer test result.</a:t>
            </a:r>
          </a:p>
          <a:p>
            <a:pPr algn="just"/>
            <a:endParaRPr lang="en-AU" dirty="0"/>
          </a:p>
        </p:txBody>
      </p:sp>
      <p:sp>
        <p:nvSpPr>
          <p:cNvPr id="6" name="Text Placeholder 5">
            <a:extLst>
              <a:ext uri="{FF2B5EF4-FFF2-40B4-BE49-F238E27FC236}">
                <a16:creationId xmlns:a16="http://schemas.microsoft.com/office/drawing/2014/main" id="{43505D1A-0F46-289B-DBD7-C9D00B9F6F00}"/>
              </a:ext>
            </a:extLst>
          </p:cNvPr>
          <p:cNvSpPr>
            <a:spLocks noGrp="1"/>
          </p:cNvSpPr>
          <p:nvPr>
            <p:ph type="body" sz="quarter" idx="15"/>
          </p:nvPr>
        </p:nvSpPr>
        <p:spPr>
          <a:xfrm>
            <a:off x="531223" y="3210678"/>
            <a:ext cx="4044864" cy="1185570"/>
          </a:xfrm>
        </p:spPr>
        <p:txBody>
          <a:bodyPr/>
          <a:lstStyle/>
          <a:p>
            <a:r>
              <a:rPr lang="en-AU" dirty="0"/>
              <a:t>Can we predict if a result generated by SOPHiA Genetics is at risk of being false without performing the Myriad Genetics reference test?</a:t>
            </a:r>
          </a:p>
        </p:txBody>
      </p:sp>
      <p:grpSp>
        <p:nvGrpSpPr>
          <p:cNvPr id="7" name="Group 6">
            <a:extLst>
              <a:ext uri="{FF2B5EF4-FFF2-40B4-BE49-F238E27FC236}">
                <a16:creationId xmlns:a16="http://schemas.microsoft.com/office/drawing/2014/main" id="{72C425E1-722C-D306-D9E0-0F67EAB080B0}"/>
              </a:ext>
            </a:extLst>
          </p:cNvPr>
          <p:cNvGrpSpPr/>
          <p:nvPr/>
        </p:nvGrpSpPr>
        <p:grpSpPr>
          <a:xfrm>
            <a:off x="6579420" y="4220926"/>
            <a:ext cx="5496929" cy="1754975"/>
            <a:chOff x="6733911" y="1732807"/>
            <a:chExt cx="5496929" cy="1754975"/>
          </a:xfrm>
        </p:grpSpPr>
        <p:sp>
          <p:nvSpPr>
            <p:cNvPr id="8" name="TextBox 7">
              <a:extLst>
                <a:ext uri="{FF2B5EF4-FFF2-40B4-BE49-F238E27FC236}">
                  <a16:creationId xmlns:a16="http://schemas.microsoft.com/office/drawing/2014/main" id="{F5DACFCF-F131-3FD6-F2FC-1E058D4BA938}"/>
                </a:ext>
              </a:extLst>
            </p:cNvPr>
            <p:cNvSpPr txBox="1"/>
            <p:nvPr/>
          </p:nvSpPr>
          <p:spPr>
            <a:xfrm>
              <a:off x="6733911" y="1732807"/>
              <a:ext cx="1594660" cy="523220"/>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Normalized WGS coverage plot </a:t>
              </a:r>
            </a:p>
          </p:txBody>
        </p:sp>
        <p:sp>
          <p:nvSpPr>
            <p:cNvPr id="9" name="TextBox 8">
              <a:extLst>
                <a:ext uri="{FF2B5EF4-FFF2-40B4-BE49-F238E27FC236}">
                  <a16:creationId xmlns:a16="http://schemas.microsoft.com/office/drawing/2014/main" id="{D6776D39-4E1E-EFDD-6329-E6E0FB0907D7}"/>
                </a:ext>
              </a:extLst>
            </p:cNvPr>
            <p:cNvSpPr txBox="1"/>
            <p:nvPr/>
          </p:nvSpPr>
          <p:spPr>
            <a:xfrm>
              <a:off x="10241282" y="1753527"/>
              <a:ext cx="1989558" cy="523220"/>
            </a:xfrm>
            <a:prstGeom prst="rect">
              <a:avLst/>
            </a:prstGeom>
            <a:noFill/>
          </p:spPr>
          <p:txBody>
            <a:bodyPr wrap="square" rtlCol="0">
              <a:spAutoFit/>
            </a:bodyPr>
            <a:lstStyle/>
            <a:p>
              <a:r>
                <a:rPr lang="en-AU" sz="1400" dirty="0">
                  <a:solidFill>
                    <a:srgbClr val="FBA404"/>
                  </a:solidFill>
                  <a:latin typeface="Arial" panose="020B0604020202020204" pitchFamily="34" charset="0"/>
                  <a:cs typeface="Arial" panose="020B0604020202020204" pitchFamily="34" charset="0"/>
                </a:rPr>
                <a:t>Smoothed WGS coverage plot </a:t>
              </a:r>
            </a:p>
          </p:txBody>
        </p:sp>
        <p:pic>
          <p:nvPicPr>
            <p:cNvPr id="10" name="Picture 9">
              <a:extLst>
                <a:ext uri="{FF2B5EF4-FFF2-40B4-BE49-F238E27FC236}">
                  <a16:creationId xmlns:a16="http://schemas.microsoft.com/office/drawing/2014/main" id="{793C0F74-2891-F898-6C65-898B57FFF727}"/>
                </a:ext>
              </a:extLst>
            </p:cNvPr>
            <p:cNvPicPr>
              <a:picLocks noChangeAspect="1"/>
            </p:cNvPicPr>
            <p:nvPr/>
          </p:nvPicPr>
          <p:blipFill>
            <a:blip r:embed="rId2"/>
            <a:stretch>
              <a:fillRect/>
            </a:stretch>
          </p:blipFill>
          <p:spPr>
            <a:xfrm>
              <a:off x="8284279" y="1823595"/>
              <a:ext cx="1907726" cy="1664187"/>
            </a:xfrm>
            <a:prstGeom prst="rect">
              <a:avLst/>
            </a:prstGeom>
          </p:spPr>
        </p:pic>
        <p:cxnSp>
          <p:nvCxnSpPr>
            <p:cNvPr id="11" name="Straight Connector 10">
              <a:extLst>
                <a:ext uri="{FF2B5EF4-FFF2-40B4-BE49-F238E27FC236}">
                  <a16:creationId xmlns:a16="http://schemas.microsoft.com/office/drawing/2014/main" id="{44C1A0AB-E60A-9770-66DB-96C6B8F101AF}"/>
                </a:ext>
              </a:extLst>
            </p:cNvPr>
            <p:cNvCxnSpPr>
              <a:cxnSpLocks/>
            </p:cNvCxnSpPr>
            <p:nvPr/>
          </p:nvCxnSpPr>
          <p:spPr>
            <a:xfrm>
              <a:off x="7973541" y="262981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9312465-7955-776E-E2A4-9305EF5F06E5}"/>
                </a:ext>
              </a:extLst>
            </p:cNvPr>
            <p:cNvCxnSpPr>
              <a:cxnSpLocks/>
            </p:cNvCxnSpPr>
            <p:nvPr/>
          </p:nvCxnSpPr>
          <p:spPr>
            <a:xfrm>
              <a:off x="9449043" y="2411736"/>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74519CBD-EE8E-FA62-9208-60AEA2F081D1}"/>
                </a:ext>
              </a:extLst>
            </p:cNvPr>
            <p:cNvCxnSpPr>
              <a:cxnSpLocks/>
            </p:cNvCxnSpPr>
            <p:nvPr/>
          </p:nvCxnSpPr>
          <p:spPr>
            <a:xfrm>
              <a:off x="9449043" y="3030200"/>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40EF640-5473-056A-4E2C-6F8E7C7CA971}"/>
                </a:ext>
              </a:extLst>
            </p:cNvPr>
            <p:cNvCxnSpPr/>
            <p:nvPr/>
          </p:nvCxnSpPr>
          <p:spPr>
            <a:xfrm>
              <a:off x="7992373" y="2628311"/>
              <a:ext cx="0" cy="395485"/>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05E9D3-20C9-FC21-496E-1099A91D4CF9}"/>
                </a:ext>
              </a:extLst>
            </p:cNvPr>
            <p:cNvCxnSpPr>
              <a:cxnSpLocks/>
            </p:cNvCxnSpPr>
            <p:nvPr/>
          </p:nvCxnSpPr>
          <p:spPr>
            <a:xfrm>
              <a:off x="7973541" y="302379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DEB11AF-232D-5A5A-84EB-24C8103DB808}"/>
                </a:ext>
              </a:extLst>
            </p:cNvPr>
            <p:cNvSpPr txBox="1"/>
            <p:nvPr/>
          </p:nvSpPr>
          <p:spPr>
            <a:xfrm rot="16200000">
              <a:off x="10380043" y="2563878"/>
              <a:ext cx="683200" cy="307778"/>
            </a:xfrm>
            <a:prstGeom prst="rect">
              <a:avLst/>
            </a:prstGeom>
            <a:noFill/>
          </p:spPr>
          <p:txBody>
            <a:bodyPr wrap="none" rtlCol="0">
              <a:spAutoFit/>
            </a:bodyPr>
            <a:lstStyle/>
            <a:p>
              <a:r>
                <a:rPr lang="en-AU" sz="1400" dirty="0">
                  <a:latin typeface="Arial" panose="020B0604020202020204" pitchFamily="34" charset="0"/>
                  <a:cs typeface="Arial" panose="020B0604020202020204" pitchFamily="34" charset="0"/>
                </a:rPr>
                <a:t>Signal</a:t>
              </a:r>
            </a:p>
          </p:txBody>
        </p:sp>
        <p:sp>
          <p:nvSpPr>
            <p:cNvPr id="17" name="TextBox 16">
              <a:extLst>
                <a:ext uri="{FF2B5EF4-FFF2-40B4-BE49-F238E27FC236}">
                  <a16:creationId xmlns:a16="http://schemas.microsoft.com/office/drawing/2014/main" id="{7B648404-2A91-CF03-FB2A-88DFB8F52AD7}"/>
                </a:ext>
              </a:extLst>
            </p:cNvPr>
            <p:cNvSpPr txBox="1"/>
            <p:nvPr/>
          </p:nvSpPr>
          <p:spPr>
            <a:xfrm rot="16200000">
              <a:off x="7252200" y="2556397"/>
              <a:ext cx="985636" cy="523220"/>
            </a:xfrm>
            <a:prstGeom prst="rect">
              <a:avLst/>
            </a:prstGeom>
            <a:noFill/>
          </p:spPr>
          <p:txBody>
            <a:bodyPr wrap="square" rtlCol="0">
              <a:spAutoFit/>
            </a:bodyPr>
            <a:lstStyle/>
            <a:p>
              <a:pPr algn="ctr"/>
              <a:r>
                <a:rPr lang="en-AU" sz="1400" dirty="0">
                  <a:latin typeface="Arial" panose="020B0604020202020204" pitchFamily="34" charset="0"/>
                  <a:cs typeface="Arial" panose="020B0604020202020204" pitchFamily="34" charset="0"/>
                </a:rPr>
                <a:t>Residual Noise</a:t>
              </a:r>
            </a:p>
          </p:txBody>
        </p:sp>
        <p:sp>
          <p:nvSpPr>
            <p:cNvPr id="18" name="Freeform 17">
              <a:extLst>
                <a:ext uri="{FF2B5EF4-FFF2-40B4-BE49-F238E27FC236}">
                  <a16:creationId xmlns:a16="http://schemas.microsoft.com/office/drawing/2014/main" id="{2E0D3B3A-F2AE-0D37-CD15-2D76B36EBFF3}"/>
                </a:ext>
              </a:extLst>
            </p:cNvPr>
            <p:cNvSpPr/>
            <p:nvPr/>
          </p:nvSpPr>
          <p:spPr>
            <a:xfrm>
              <a:off x="8199532" y="1875752"/>
              <a:ext cx="423734" cy="346356"/>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chemeClr val="tx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dirty="0">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7266DA4A-62B0-6E0C-A607-7BDC524F5A2A}"/>
                </a:ext>
              </a:extLst>
            </p:cNvPr>
            <p:cNvSpPr/>
            <p:nvPr/>
          </p:nvSpPr>
          <p:spPr>
            <a:xfrm rot="20802922" flipH="1">
              <a:off x="9482555" y="2082118"/>
              <a:ext cx="894217" cy="486629"/>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rgbClr val="FAA01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BE73784-8D54-C810-5054-67E253FBB72C}"/>
                </a:ext>
              </a:extLst>
            </p:cNvPr>
            <p:cNvCxnSpPr>
              <a:cxnSpLocks/>
            </p:cNvCxnSpPr>
            <p:nvPr/>
          </p:nvCxnSpPr>
          <p:spPr>
            <a:xfrm>
              <a:off x="10593630" y="2411736"/>
              <a:ext cx="0" cy="612060"/>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Text Placeholder 4">
            <a:extLst>
              <a:ext uri="{FF2B5EF4-FFF2-40B4-BE49-F238E27FC236}">
                <a16:creationId xmlns:a16="http://schemas.microsoft.com/office/drawing/2014/main" id="{C7ACDBB8-8932-BCC0-F94C-19631A509F90}"/>
              </a:ext>
            </a:extLst>
          </p:cNvPr>
          <p:cNvSpPr txBox="1">
            <a:spLocks/>
          </p:cNvSpPr>
          <p:nvPr/>
        </p:nvSpPr>
        <p:spPr>
          <a:xfrm>
            <a:off x="531223" y="4923448"/>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The agreement, or lack of, between both tests, performed on our series of 139 ovarian cancer samples, can be used as the </a:t>
            </a:r>
            <a:r>
              <a:rPr lang="en-AU" b="1" dirty="0">
                <a:latin typeface="Calibri" panose="020F0502020204030204" pitchFamily="34" charset="0"/>
                <a:cs typeface="Calibri" panose="020F0502020204030204" pitchFamily="34" charset="0"/>
              </a:rPr>
              <a:t>target</a:t>
            </a:r>
            <a:r>
              <a:rPr lang="en-AU" dirty="0"/>
              <a:t> for training our models.</a:t>
            </a:r>
          </a:p>
          <a:p>
            <a:endParaRPr lang="en-AU" dirty="0"/>
          </a:p>
        </p:txBody>
      </p:sp>
      <p:sp>
        <p:nvSpPr>
          <p:cNvPr id="22" name="TextBox 21">
            <a:extLst>
              <a:ext uri="{FF2B5EF4-FFF2-40B4-BE49-F238E27FC236}">
                <a16:creationId xmlns:a16="http://schemas.microsoft.com/office/drawing/2014/main" id="{1AB385C2-E4E5-08C6-FB55-8FE75ACF69C0}"/>
              </a:ext>
            </a:extLst>
          </p:cNvPr>
          <p:cNvSpPr txBox="1"/>
          <p:nvPr/>
        </p:nvSpPr>
        <p:spPr>
          <a:xfrm>
            <a:off x="10721041" y="4934661"/>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Purity-Ploidy Ratio</a:t>
            </a:r>
          </a:p>
        </p:txBody>
      </p:sp>
      <p:sp>
        <p:nvSpPr>
          <p:cNvPr id="23" name="TextBox 22">
            <a:extLst>
              <a:ext uri="{FF2B5EF4-FFF2-40B4-BE49-F238E27FC236}">
                <a16:creationId xmlns:a16="http://schemas.microsoft.com/office/drawing/2014/main" id="{B84BDFBC-D403-8778-9053-C92834C702D5}"/>
              </a:ext>
            </a:extLst>
          </p:cNvPr>
          <p:cNvSpPr txBox="1"/>
          <p:nvPr/>
        </p:nvSpPr>
        <p:spPr>
          <a:xfrm>
            <a:off x="6064425" y="5039942"/>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Signal-Noise Ratio</a:t>
            </a:r>
          </a:p>
        </p:txBody>
      </p:sp>
    </p:spTree>
    <p:extLst>
      <p:ext uri="{BB962C8B-B14F-4D97-AF65-F5344CB8AC3E}">
        <p14:creationId xmlns:p14="http://schemas.microsoft.com/office/powerpoint/2010/main" val="288705166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45436-CAF1-52BB-249A-E1F153045D03}"/>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C7FDB09-1C44-0390-6AC0-09DF15EEBAD0}"/>
              </a:ext>
            </a:extLst>
          </p:cNvPr>
          <p:cNvSpPr>
            <a:spLocks noGrp="1"/>
          </p:cNvSpPr>
          <p:nvPr>
            <p:ph type="sldNum" sz="quarter" idx="12"/>
          </p:nvPr>
        </p:nvSpPr>
        <p:spPr/>
        <p:txBody>
          <a:bodyPr/>
          <a:lstStyle/>
          <a:p>
            <a:fld id="{C3AD2BBB-68AE-C949-A9DC-64F8B3053AF7}" type="slidenum">
              <a:rPr lang="en-US" smtClean="0"/>
              <a:pPr/>
              <a:t>5</a:t>
            </a:fld>
            <a:endParaRPr lang="en-US" dirty="0"/>
          </a:p>
        </p:txBody>
      </p:sp>
      <p:sp>
        <p:nvSpPr>
          <p:cNvPr id="4" name="Text Placeholder 3">
            <a:extLst>
              <a:ext uri="{FF2B5EF4-FFF2-40B4-BE49-F238E27FC236}">
                <a16:creationId xmlns:a16="http://schemas.microsoft.com/office/drawing/2014/main" id="{3AAEA565-2980-2EBF-E3AA-AF9601C01473}"/>
              </a:ext>
            </a:extLst>
          </p:cNvPr>
          <p:cNvSpPr>
            <a:spLocks noGrp="1"/>
          </p:cNvSpPr>
          <p:nvPr>
            <p:ph type="body" sz="quarter" idx="13"/>
          </p:nvPr>
        </p:nvSpPr>
        <p:spPr/>
        <p:txBody>
          <a:bodyPr/>
          <a:lstStyle/>
          <a:p>
            <a:r>
              <a:rPr lang="en-AU" dirty="0"/>
              <a:t>Method</a:t>
            </a:r>
          </a:p>
        </p:txBody>
      </p:sp>
      <p:sp>
        <p:nvSpPr>
          <p:cNvPr id="5" name="Text Placeholder 4">
            <a:extLst>
              <a:ext uri="{FF2B5EF4-FFF2-40B4-BE49-F238E27FC236}">
                <a16:creationId xmlns:a16="http://schemas.microsoft.com/office/drawing/2014/main" id="{3C5881AE-3465-E0FE-3AAD-BAC58777F86E}"/>
              </a:ext>
            </a:extLst>
          </p:cNvPr>
          <p:cNvSpPr>
            <a:spLocks noGrp="1"/>
          </p:cNvSpPr>
          <p:nvPr>
            <p:ph type="body" sz="quarter" idx="15"/>
          </p:nvPr>
        </p:nvSpPr>
        <p:spPr>
          <a:xfrm>
            <a:off x="873124" y="1487321"/>
            <a:ext cx="7788737" cy="481918"/>
          </a:xfrm>
        </p:spPr>
        <p:txBody>
          <a:bodyPr/>
          <a:lstStyle/>
          <a:p>
            <a:pPr algn="just"/>
            <a:r>
              <a:rPr lang="en-AU" dirty="0"/>
              <a:t>(1) We obtained cancer test results from Peter MacCallum Cancer Centre and loaded all results into </a:t>
            </a:r>
            <a:r>
              <a:rPr lang="en-AU" dirty="0" err="1"/>
              <a:t>MongoDb</a:t>
            </a:r>
            <a:r>
              <a:rPr lang="en-AU" dirty="0"/>
              <a:t>.   (2) We, cleaned, normalised and standardised the data in preparation for machine learning. (3)   We used the data to train and test several predictive models. Model outcomes were also stored in </a:t>
            </a:r>
            <a:r>
              <a:rPr lang="en-AU" dirty="0" err="1"/>
              <a:t>MongoDb</a:t>
            </a:r>
            <a:r>
              <a:rPr lang="en-AU" dirty="0"/>
              <a:t>.   (4) We produced accuracy reports and visualisations to determine whether our training was successful.   (5) We applied our models to an independent set of test results to assess their ability to reject results at risk of being false. </a:t>
            </a:r>
          </a:p>
        </p:txBody>
      </p:sp>
      <p:sp>
        <p:nvSpPr>
          <p:cNvPr id="6" name="Text Placeholder 5">
            <a:extLst>
              <a:ext uri="{FF2B5EF4-FFF2-40B4-BE49-F238E27FC236}">
                <a16:creationId xmlns:a16="http://schemas.microsoft.com/office/drawing/2014/main" id="{91809A56-8705-A347-079F-B7A37E066ABB}"/>
              </a:ext>
            </a:extLst>
          </p:cNvPr>
          <p:cNvSpPr>
            <a:spLocks noGrp="1"/>
          </p:cNvSpPr>
          <p:nvPr>
            <p:ph type="body" sz="quarter" idx="16"/>
          </p:nvPr>
        </p:nvSpPr>
        <p:spPr/>
        <p:txBody>
          <a:bodyPr/>
          <a:lstStyle/>
          <a:p>
            <a:endParaRPr lang="en-AU"/>
          </a:p>
        </p:txBody>
      </p:sp>
      <p:sp>
        <p:nvSpPr>
          <p:cNvPr id="7" name="Text Placeholder 6">
            <a:extLst>
              <a:ext uri="{FF2B5EF4-FFF2-40B4-BE49-F238E27FC236}">
                <a16:creationId xmlns:a16="http://schemas.microsoft.com/office/drawing/2014/main" id="{3B8A7274-8B13-57CA-92A7-C603B34AAFCE}"/>
              </a:ext>
            </a:extLst>
          </p:cNvPr>
          <p:cNvSpPr>
            <a:spLocks noGrp="1"/>
          </p:cNvSpPr>
          <p:nvPr>
            <p:ph type="body" sz="quarter" idx="17"/>
          </p:nvPr>
        </p:nvSpPr>
        <p:spPr/>
        <p:txBody>
          <a:bodyPr/>
          <a:lstStyle/>
          <a:p>
            <a:endParaRPr lang="en-AU"/>
          </a:p>
        </p:txBody>
      </p:sp>
      <p:sp>
        <p:nvSpPr>
          <p:cNvPr id="8" name="Text Placeholder 7">
            <a:extLst>
              <a:ext uri="{FF2B5EF4-FFF2-40B4-BE49-F238E27FC236}">
                <a16:creationId xmlns:a16="http://schemas.microsoft.com/office/drawing/2014/main" id="{532A837B-8CBA-E211-49D6-7CE8AE28BF93}"/>
              </a:ext>
            </a:extLst>
          </p:cNvPr>
          <p:cNvSpPr>
            <a:spLocks noGrp="1"/>
          </p:cNvSpPr>
          <p:nvPr>
            <p:ph type="body" sz="quarter" idx="18"/>
          </p:nvPr>
        </p:nvSpPr>
        <p:spPr/>
        <p:txBody>
          <a:bodyPr/>
          <a:lstStyle/>
          <a:p>
            <a:endParaRPr lang="en-AU"/>
          </a:p>
        </p:txBody>
      </p:sp>
      <p:sp>
        <p:nvSpPr>
          <p:cNvPr id="9" name="Text Placeholder 8">
            <a:extLst>
              <a:ext uri="{FF2B5EF4-FFF2-40B4-BE49-F238E27FC236}">
                <a16:creationId xmlns:a16="http://schemas.microsoft.com/office/drawing/2014/main" id="{F198C8BE-F31A-65EC-FDDB-59D06BACAFBF}"/>
              </a:ext>
            </a:extLst>
          </p:cNvPr>
          <p:cNvSpPr>
            <a:spLocks noGrp="1"/>
          </p:cNvSpPr>
          <p:nvPr>
            <p:ph type="body" sz="quarter" idx="19"/>
          </p:nvPr>
        </p:nvSpPr>
        <p:spPr/>
        <p:txBody>
          <a:bodyPr/>
          <a:lstStyle/>
          <a:p>
            <a:endParaRPr lang="en-AU"/>
          </a:p>
        </p:txBody>
      </p:sp>
      <p:sp>
        <p:nvSpPr>
          <p:cNvPr id="10" name="Picture Placeholder 9">
            <a:extLst>
              <a:ext uri="{FF2B5EF4-FFF2-40B4-BE49-F238E27FC236}">
                <a16:creationId xmlns:a16="http://schemas.microsoft.com/office/drawing/2014/main" id="{58263C03-52F5-E4B7-7736-40CB56781A6F}"/>
              </a:ext>
            </a:extLst>
          </p:cNvPr>
          <p:cNvSpPr>
            <a:spLocks noGrp="1"/>
          </p:cNvSpPr>
          <p:nvPr>
            <p:ph type="pic" sz="quarter" idx="20"/>
          </p:nvPr>
        </p:nvSpPr>
        <p:spPr/>
        <p:txBody>
          <a:bodyPr/>
          <a:lstStyle/>
          <a:p>
            <a:endParaRPr lang="en-AU"/>
          </a:p>
        </p:txBody>
      </p:sp>
      <p:sp>
        <p:nvSpPr>
          <p:cNvPr id="11" name="Picture Placeholder 10">
            <a:extLst>
              <a:ext uri="{FF2B5EF4-FFF2-40B4-BE49-F238E27FC236}">
                <a16:creationId xmlns:a16="http://schemas.microsoft.com/office/drawing/2014/main" id="{EA9F4E22-9D0D-E4F9-D05F-2F101D5E1712}"/>
              </a:ext>
            </a:extLst>
          </p:cNvPr>
          <p:cNvSpPr>
            <a:spLocks noGrp="1"/>
          </p:cNvSpPr>
          <p:nvPr>
            <p:ph type="pic" sz="quarter" idx="21"/>
          </p:nvPr>
        </p:nvSpPr>
        <p:spPr/>
        <p:txBody>
          <a:bodyPr/>
          <a:lstStyle/>
          <a:p>
            <a:endParaRPr lang="en-AU"/>
          </a:p>
        </p:txBody>
      </p:sp>
      <p:sp>
        <p:nvSpPr>
          <p:cNvPr id="12" name="Picture Placeholder 11">
            <a:extLst>
              <a:ext uri="{FF2B5EF4-FFF2-40B4-BE49-F238E27FC236}">
                <a16:creationId xmlns:a16="http://schemas.microsoft.com/office/drawing/2014/main" id="{797F1918-9F59-300F-B9C6-8DC97038D6BE}"/>
              </a:ext>
            </a:extLst>
          </p:cNvPr>
          <p:cNvSpPr>
            <a:spLocks noGrp="1"/>
          </p:cNvSpPr>
          <p:nvPr>
            <p:ph type="pic" sz="quarter" idx="22"/>
          </p:nvPr>
        </p:nvSpPr>
        <p:spPr/>
        <p:txBody>
          <a:bodyPr/>
          <a:lstStyle/>
          <a:p>
            <a:endParaRPr lang="en-AU"/>
          </a:p>
        </p:txBody>
      </p:sp>
    </p:spTree>
    <p:extLst>
      <p:ext uri="{BB962C8B-B14F-4D97-AF65-F5344CB8AC3E}">
        <p14:creationId xmlns:p14="http://schemas.microsoft.com/office/powerpoint/2010/main" val="13074812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A329F2-1A76-50FF-37D4-4271CF56B008}"/>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5E22A463-AC2E-7ADE-FFBD-5687ACCB4C35}"/>
              </a:ext>
            </a:extLst>
          </p:cNvPr>
          <p:cNvSpPr>
            <a:spLocks noGrp="1"/>
          </p:cNvSpPr>
          <p:nvPr>
            <p:ph type="sldNum" sz="quarter" idx="12"/>
          </p:nvPr>
        </p:nvSpPr>
        <p:spPr/>
        <p:txBody>
          <a:bodyPr/>
          <a:lstStyle/>
          <a:p>
            <a:fld id="{C3AD2BBB-68AE-C949-A9DC-64F8B3053AF7}" type="slidenum">
              <a:rPr lang="en-US" smtClean="0"/>
              <a:pPr/>
              <a:t>6</a:t>
            </a:fld>
            <a:endParaRPr lang="en-US" dirty="0"/>
          </a:p>
        </p:txBody>
      </p:sp>
      <p:sp>
        <p:nvSpPr>
          <p:cNvPr id="4" name="Text Placeholder 3">
            <a:extLst>
              <a:ext uri="{FF2B5EF4-FFF2-40B4-BE49-F238E27FC236}">
                <a16:creationId xmlns:a16="http://schemas.microsoft.com/office/drawing/2014/main" id="{3CAFEDEB-71E4-5A60-1384-B5A5914E0E08}"/>
              </a:ext>
            </a:extLst>
          </p:cNvPr>
          <p:cNvSpPr>
            <a:spLocks noGrp="1"/>
          </p:cNvSpPr>
          <p:nvPr>
            <p:ph type="body" sz="quarter" idx="14"/>
          </p:nvPr>
        </p:nvSpPr>
        <p:spPr/>
        <p:txBody>
          <a:bodyPr/>
          <a:lstStyle/>
          <a:p>
            <a:r>
              <a:rPr lang="en-AU" dirty="0"/>
              <a:t>Neural Network</a:t>
            </a:r>
          </a:p>
        </p:txBody>
      </p:sp>
      <p:sp>
        <p:nvSpPr>
          <p:cNvPr id="5" name="Text Placeholder 4">
            <a:extLst>
              <a:ext uri="{FF2B5EF4-FFF2-40B4-BE49-F238E27FC236}">
                <a16:creationId xmlns:a16="http://schemas.microsoft.com/office/drawing/2014/main" id="{7EC9ECE8-C9B9-48E7-53D9-753908A90181}"/>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C020DC44-3F1E-6D40-B24E-77E44B570C82}"/>
              </a:ext>
            </a:extLst>
          </p:cNvPr>
          <p:cNvSpPr>
            <a:spLocks noGrp="1"/>
          </p:cNvSpPr>
          <p:nvPr>
            <p:ph type="body" sz="quarter" idx="15"/>
          </p:nvPr>
        </p:nvSpPr>
        <p:spPr/>
        <p:txBody>
          <a:bodyPr/>
          <a:lstStyle/>
          <a:p>
            <a:endParaRPr lang="en-AU"/>
          </a:p>
        </p:txBody>
      </p:sp>
      <p:pic>
        <p:nvPicPr>
          <p:cNvPr id="8" name="Picture 7">
            <a:extLst>
              <a:ext uri="{FF2B5EF4-FFF2-40B4-BE49-F238E27FC236}">
                <a16:creationId xmlns:a16="http://schemas.microsoft.com/office/drawing/2014/main" id="{D42C8AED-C16A-9BE2-9F9C-C2C71A2E2400}"/>
              </a:ext>
            </a:extLst>
          </p:cNvPr>
          <p:cNvPicPr>
            <a:picLocks noChangeAspect="1"/>
          </p:cNvPicPr>
          <p:nvPr/>
        </p:nvPicPr>
        <p:blipFill>
          <a:blip r:embed="rId2"/>
          <a:stretch>
            <a:fillRect/>
          </a:stretch>
        </p:blipFill>
        <p:spPr>
          <a:xfrm>
            <a:off x="5979729" y="342425"/>
            <a:ext cx="5799051" cy="2880000"/>
          </a:xfrm>
          <a:prstGeom prst="rect">
            <a:avLst/>
          </a:prstGeom>
        </p:spPr>
      </p:pic>
      <p:pic>
        <p:nvPicPr>
          <p:cNvPr id="10" name="Picture 9">
            <a:extLst>
              <a:ext uri="{FF2B5EF4-FFF2-40B4-BE49-F238E27FC236}">
                <a16:creationId xmlns:a16="http://schemas.microsoft.com/office/drawing/2014/main" id="{1D5CF588-8455-1A4B-9F97-68FF71267B0A}"/>
              </a:ext>
            </a:extLst>
          </p:cNvPr>
          <p:cNvPicPr>
            <a:picLocks noChangeAspect="1"/>
          </p:cNvPicPr>
          <p:nvPr/>
        </p:nvPicPr>
        <p:blipFill>
          <a:blip r:embed="rId3"/>
          <a:stretch>
            <a:fillRect/>
          </a:stretch>
        </p:blipFill>
        <p:spPr>
          <a:xfrm>
            <a:off x="5979730" y="3277753"/>
            <a:ext cx="5799050" cy="2880000"/>
          </a:xfrm>
          <a:prstGeom prst="rect">
            <a:avLst/>
          </a:prstGeom>
        </p:spPr>
      </p:pic>
    </p:spTree>
    <p:extLst>
      <p:ext uri="{BB962C8B-B14F-4D97-AF65-F5344CB8AC3E}">
        <p14:creationId xmlns:p14="http://schemas.microsoft.com/office/powerpoint/2010/main" val="374447902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EEEBEC-A8A6-7F68-E8A8-99DE3C9FBAC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340AF14A-C541-9BB2-57CB-7304128EC395}"/>
              </a:ext>
            </a:extLst>
          </p:cNvPr>
          <p:cNvSpPr>
            <a:spLocks noGrp="1"/>
          </p:cNvSpPr>
          <p:nvPr>
            <p:ph type="sldNum" sz="quarter" idx="12"/>
          </p:nvPr>
        </p:nvSpPr>
        <p:spPr/>
        <p:txBody>
          <a:bodyPr/>
          <a:lstStyle/>
          <a:p>
            <a:fld id="{C3AD2BBB-68AE-C949-A9DC-64F8B3053AF7}" type="slidenum">
              <a:rPr lang="en-US" smtClean="0"/>
              <a:pPr/>
              <a:t>7</a:t>
            </a:fld>
            <a:endParaRPr lang="en-US" dirty="0"/>
          </a:p>
        </p:txBody>
      </p:sp>
      <p:sp>
        <p:nvSpPr>
          <p:cNvPr id="4" name="Text Placeholder 3">
            <a:extLst>
              <a:ext uri="{FF2B5EF4-FFF2-40B4-BE49-F238E27FC236}">
                <a16:creationId xmlns:a16="http://schemas.microsoft.com/office/drawing/2014/main" id="{D355E27D-038F-D826-A723-9C96442ACE16}"/>
              </a:ext>
            </a:extLst>
          </p:cNvPr>
          <p:cNvSpPr>
            <a:spLocks noGrp="1"/>
          </p:cNvSpPr>
          <p:nvPr>
            <p:ph type="body" sz="quarter" idx="14"/>
          </p:nvPr>
        </p:nvSpPr>
        <p:spPr/>
        <p:txBody>
          <a:bodyPr/>
          <a:lstStyle/>
          <a:p>
            <a:r>
              <a:rPr lang="en-AU" dirty="0"/>
              <a:t>Random Forest Model</a:t>
            </a:r>
          </a:p>
        </p:txBody>
      </p:sp>
      <p:sp>
        <p:nvSpPr>
          <p:cNvPr id="5" name="Text Placeholder 4">
            <a:extLst>
              <a:ext uri="{FF2B5EF4-FFF2-40B4-BE49-F238E27FC236}">
                <a16:creationId xmlns:a16="http://schemas.microsoft.com/office/drawing/2014/main" id="{BE65B39C-6DA5-17EB-FD1B-F82465E3CC29}"/>
              </a:ext>
            </a:extLst>
          </p:cNvPr>
          <p:cNvSpPr>
            <a:spLocks noGrp="1"/>
          </p:cNvSpPr>
          <p:nvPr>
            <p:ph type="body" sz="quarter" idx="16"/>
          </p:nvPr>
        </p:nvSpPr>
        <p:spPr/>
        <p:txBody>
          <a:bodyPr/>
          <a:lstStyle/>
          <a:p>
            <a:endParaRPr lang="en-AU" dirty="0"/>
          </a:p>
        </p:txBody>
      </p:sp>
      <p:sp>
        <p:nvSpPr>
          <p:cNvPr id="6" name="Text Placeholder 5">
            <a:extLst>
              <a:ext uri="{FF2B5EF4-FFF2-40B4-BE49-F238E27FC236}">
                <a16:creationId xmlns:a16="http://schemas.microsoft.com/office/drawing/2014/main" id="{69517133-5A2F-780C-C356-8BE377567B65}"/>
              </a:ext>
            </a:extLst>
          </p:cNvPr>
          <p:cNvSpPr>
            <a:spLocks noGrp="1"/>
          </p:cNvSpPr>
          <p:nvPr>
            <p:ph type="body" sz="quarter" idx="15"/>
          </p:nvPr>
        </p:nvSpPr>
        <p:spPr>
          <a:xfrm>
            <a:off x="873125" y="1433430"/>
            <a:ext cx="4044864" cy="1185570"/>
          </a:xfrm>
        </p:spPr>
        <p:txBody>
          <a:bodyPr/>
          <a:lstStyle/>
          <a:p>
            <a:pPr algn="just"/>
            <a:r>
              <a:rPr lang="en-AU" dirty="0"/>
              <a:t>Random Forest works well with smaller data sets and is very explainable compared to other ML algorithms</a:t>
            </a:r>
          </a:p>
        </p:txBody>
      </p:sp>
      <p:pic>
        <p:nvPicPr>
          <p:cNvPr id="7" name="Picture 6">
            <a:extLst>
              <a:ext uri="{FF2B5EF4-FFF2-40B4-BE49-F238E27FC236}">
                <a16:creationId xmlns:a16="http://schemas.microsoft.com/office/drawing/2014/main" id="{513C0C63-7D14-B626-730D-643417377EE2}"/>
              </a:ext>
            </a:extLst>
          </p:cNvPr>
          <p:cNvPicPr>
            <a:picLocks noChangeAspect="1"/>
          </p:cNvPicPr>
          <p:nvPr/>
        </p:nvPicPr>
        <p:blipFill>
          <a:blip r:embed="rId2"/>
          <a:stretch>
            <a:fillRect/>
          </a:stretch>
        </p:blipFill>
        <p:spPr>
          <a:xfrm>
            <a:off x="4122286" y="3453053"/>
            <a:ext cx="4573334" cy="2880000"/>
          </a:xfrm>
          <a:prstGeom prst="rect">
            <a:avLst/>
          </a:prstGeom>
        </p:spPr>
      </p:pic>
      <p:pic>
        <p:nvPicPr>
          <p:cNvPr id="8" name="Picture 7">
            <a:extLst>
              <a:ext uri="{FF2B5EF4-FFF2-40B4-BE49-F238E27FC236}">
                <a16:creationId xmlns:a16="http://schemas.microsoft.com/office/drawing/2014/main" id="{75830E21-3BB3-13A6-054D-4A8595D23029}"/>
              </a:ext>
            </a:extLst>
          </p:cNvPr>
          <p:cNvPicPr>
            <a:picLocks noChangeAspect="1"/>
          </p:cNvPicPr>
          <p:nvPr/>
        </p:nvPicPr>
        <p:blipFill>
          <a:blip r:embed="rId3"/>
          <a:stretch>
            <a:fillRect/>
          </a:stretch>
        </p:blipFill>
        <p:spPr>
          <a:xfrm>
            <a:off x="8594472" y="3461233"/>
            <a:ext cx="3504674" cy="2988894"/>
          </a:xfrm>
          <a:prstGeom prst="rect">
            <a:avLst/>
          </a:prstGeom>
        </p:spPr>
      </p:pic>
      <p:pic>
        <p:nvPicPr>
          <p:cNvPr id="13" name="Picture 12">
            <a:extLst>
              <a:ext uri="{FF2B5EF4-FFF2-40B4-BE49-F238E27FC236}">
                <a16:creationId xmlns:a16="http://schemas.microsoft.com/office/drawing/2014/main" id="{A1CAFA6B-FFB5-7ED3-9D24-88CF1A5FCEBD}"/>
              </a:ext>
            </a:extLst>
          </p:cNvPr>
          <p:cNvPicPr>
            <a:picLocks noChangeAspect="1"/>
          </p:cNvPicPr>
          <p:nvPr/>
        </p:nvPicPr>
        <p:blipFill>
          <a:blip r:embed="rId4"/>
          <a:stretch>
            <a:fillRect/>
          </a:stretch>
        </p:blipFill>
        <p:spPr>
          <a:xfrm>
            <a:off x="1401958" y="4159884"/>
            <a:ext cx="2820941" cy="2173169"/>
          </a:xfrm>
          <a:prstGeom prst="rect">
            <a:avLst/>
          </a:prstGeom>
        </p:spPr>
      </p:pic>
      <p:sp>
        <p:nvSpPr>
          <p:cNvPr id="14" name="Text Placeholder 4">
            <a:extLst>
              <a:ext uri="{FF2B5EF4-FFF2-40B4-BE49-F238E27FC236}">
                <a16:creationId xmlns:a16="http://schemas.microsoft.com/office/drawing/2014/main" id="{1DB1F612-2392-C2B9-E55C-895BBFB02D72}"/>
              </a:ext>
            </a:extLst>
          </p:cNvPr>
          <p:cNvSpPr txBox="1">
            <a:spLocks/>
          </p:cNvSpPr>
          <p:nvPr/>
        </p:nvSpPr>
        <p:spPr>
          <a:xfrm>
            <a:off x="872743" y="2820327"/>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This model is quite good at predicting a correct test result  (recall 93%) but very poor at predicting an incorrect test result (recall 35%)</a:t>
            </a:r>
          </a:p>
          <a:p>
            <a:endParaRPr lang="en-AU" dirty="0"/>
          </a:p>
        </p:txBody>
      </p:sp>
    </p:spTree>
    <p:extLst>
      <p:ext uri="{BB962C8B-B14F-4D97-AF65-F5344CB8AC3E}">
        <p14:creationId xmlns:p14="http://schemas.microsoft.com/office/powerpoint/2010/main" val="186383381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A07AD6-3011-5893-70D2-233BBB91F19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7124D876-BA63-8383-D2AB-620403802442}"/>
              </a:ext>
            </a:extLst>
          </p:cNvPr>
          <p:cNvSpPr>
            <a:spLocks noGrp="1"/>
          </p:cNvSpPr>
          <p:nvPr>
            <p:ph type="sldNum" sz="quarter" idx="12"/>
          </p:nvPr>
        </p:nvSpPr>
        <p:spPr/>
        <p:txBody>
          <a:bodyPr/>
          <a:lstStyle/>
          <a:p>
            <a:fld id="{C3AD2BBB-68AE-C949-A9DC-64F8B3053AF7}" type="slidenum">
              <a:rPr lang="en-US" smtClean="0"/>
              <a:pPr/>
              <a:t>8</a:t>
            </a:fld>
            <a:endParaRPr lang="en-US" dirty="0"/>
          </a:p>
        </p:txBody>
      </p:sp>
      <p:sp>
        <p:nvSpPr>
          <p:cNvPr id="4" name="Text Placeholder 3">
            <a:extLst>
              <a:ext uri="{FF2B5EF4-FFF2-40B4-BE49-F238E27FC236}">
                <a16:creationId xmlns:a16="http://schemas.microsoft.com/office/drawing/2014/main" id="{1505360E-6960-E5A6-D8F8-944C689191E2}"/>
              </a:ext>
            </a:extLst>
          </p:cNvPr>
          <p:cNvSpPr>
            <a:spLocks noGrp="1"/>
          </p:cNvSpPr>
          <p:nvPr>
            <p:ph type="body" sz="quarter" idx="14"/>
          </p:nvPr>
        </p:nvSpPr>
        <p:spPr/>
        <p:txBody>
          <a:bodyPr/>
          <a:lstStyle/>
          <a:p>
            <a:r>
              <a:rPr lang="en-AU" dirty="0"/>
              <a:t>Predictions</a:t>
            </a:r>
          </a:p>
        </p:txBody>
      </p:sp>
      <p:sp>
        <p:nvSpPr>
          <p:cNvPr id="6" name="Text Placeholder 5">
            <a:extLst>
              <a:ext uri="{FF2B5EF4-FFF2-40B4-BE49-F238E27FC236}">
                <a16:creationId xmlns:a16="http://schemas.microsoft.com/office/drawing/2014/main" id="{2ACE6E18-2DDE-885B-CB5D-A1A58F322AE7}"/>
              </a:ext>
            </a:extLst>
          </p:cNvPr>
          <p:cNvSpPr>
            <a:spLocks noGrp="1"/>
          </p:cNvSpPr>
          <p:nvPr>
            <p:ph type="body" sz="quarter" idx="15"/>
          </p:nvPr>
        </p:nvSpPr>
        <p:spPr>
          <a:xfrm>
            <a:off x="326860" y="1651610"/>
            <a:ext cx="4044864" cy="1185570"/>
          </a:xfrm>
        </p:spPr>
        <p:txBody>
          <a:bodyPr/>
          <a:lstStyle/>
          <a:p>
            <a:endParaRPr lang="en-AU" dirty="0"/>
          </a:p>
        </p:txBody>
      </p:sp>
      <p:pic>
        <p:nvPicPr>
          <p:cNvPr id="10" name="Picture 9" descr="A graph of blue squares&#10;&#10;Description automatically generated">
            <a:extLst>
              <a:ext uri="{FF2B5EF4-FFF2-40B4-BE49-F238E27FC236}">
                <a16:creationId xmlns:a16="http://schemas.microsoft.com/office/drawing/2014/main" id="{31970C9B-0884-25F7-817D-3CF2D597936A}"/>
              </a:ext>
            </a:extLst>
          </p:cNvPr>
          <p:cNvPicPr>
            <a:picLocks noChangeAspect="1"/>
          </p:cNvPicPr>
          <p:nvPr/>
        </p:nvPicPr>
        <p:blipFill>
          <a:blip r:embed="rId2"/>
          <a:stretch>
            <a:fillRect/>
          </a:stretch>
        </p:blipFill>
        <p:spPr>
          <a:xfrm>
            <a:off x="111121" y="3098470"/>
            <a:ext cx="4260603" cy="3195452"/>
          </a:xfrm>
          <a:prstGeom prst="rect">
            <a:avLst/>
          </a:prstGeom>
        </p:spPr>
      </p:pic>
      <p:pic>
        <p:nvPicPr>
          <p:cNvPr id="12" name="Picture 11" descr="A graph of a graph with blue and orange bars&#10;&#10;Description automatically generated">
            <a:extLst>
              <a:ext uri="{FF2B5EF4-FFF2-40B4-BE49-F238E27FC236}">
                <a16:creationId xmlns:a16="http://schemas.microsoft.com/office/drawing/2014/main" id="{8F0C1FDE-8579-8EB6-27E3-9FE3E2F4835B}"/>
              </a:ext>
            </a:extLst>
          </p:cNvPr>
          <p:cNvPicPr>
            <a:picLocks noChangeAspect="1"/>
          </p:cNvPicPr>
          <p:nvPr/>
        </p:nvPicPr>
        <p:blipFill>
          <a:blip r:embed="rId3"/>
          <a:stretch>
            <a:fillRect/>
          </a:stretch>
        </p:blipFill>
        <p:spPr>
          <a:xfrm>
            <a:off x="4066122" y="3135630"/>
            <a:ext cx="4195947" cy="3146960"/>
          </a:xfrm>
          <a:prstGeom prst="rect">
            <a:avLst/>
          </a:prstGeom>
        </p:spPr>
      </p:pic>
      <p:pic>
        <p:nvPicPr>
          <p:cNvPr id="14" name="Picture 13" descr="A green and red rectangular box with white text&#10;&#10;Description automatically generated">
            <a:extLst>
              <a:ext uri="{FF2B5EF4-FFF2-40B4-BE49-F238E27FC236}">
                <a16:creationId xmlns:a16="http://schemas.microsoft.com/office/drawing/2014/main" id="{C7C812D6-E3F4-2E23-F9E7-21F8580C7521}"/>
              </a:ext>
            </a:extLst>
          </p:cNvPr>
          <p:cNvPicPr>
            <a:picLocks noChangeAspect="1"/>
          </p:cNvPicPr>
          <p:nvPr/>
        </p:nvPicPr>
        <p:blipFill>
          <a:blip r:embed="rId4"/>
          <a:stretch>
            <a:fillRect/>
          </a:stretch>
        </p:blipFill>
        <p:spPr>
          <a:xfrm>
            <a:off x="8063346" y="3429000"/>
            <a:ext cx="3943351" cy="2628900"/>
          </a:xfrm>
          <a:prstGeom prst="rect">
            <a:avLst/>
          </a:prstGeom>
        </p:spPr>
      </p:pic>
    </p:spTree>
    <p:extLst>
      <p:ext uri="{BB962C8B-B14F-4D97-AF65-F5344CB8AC3E}">
        <p14:creationId xmlns:p14="http://schemas.microsoft.com/office/powerpoint/2010/main" val="374992445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B6164-7C76-1931-4FC0-C2A4F73F911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058ECC8A-41D3-4AD0-7569-A92957E93AE2}"/>
              </a:ext>
            </a:extLst>
          </p:cNvPr>
          <p:cNvSpPr>
            <a:spLocks noGrp="1"/>
          </p:cNvSpPr>
          <p:nvPr>
            <p:ph type="sldNum" sz="quarter" idx="12"/>
          </p:nvPr>
        </p:nvSpPr>
        <p:spPr/>
        <p:txBody>
          <a:bodyPr/>
          <a:lstStyle/>
          <a:p>
            <a:fld id="{C3AD2BBB-68AE-C949-A9DC-64F8B3053AF7}" type="slidenum">
              <a:rPr lang="en-US" smtClean="0"/>
              <a:pPr/>
              <a:t>9</a:t>
            </a:fld>
            <a:endParaRPr lang="en-US" dirty="0"/>
          </a:p>
        </p:txBody>
      </p:sp>
      <p:sp>
        <p:nvSpPr>
          <p:cNvPr id="4" name="Text Placeholder 3">
            <a:extLst>
              <a:ext uri="{FF2B5EF4-FFF2-40B4-BE49-F238E27FC236}">
                <a16:creationId xmlns:a16="http://schemas.microsoft.com/office/drawing/2014/main" id="{F821805A-24FE-CFE9-B8DB-022B58F5AB24}"/>
              </a:ext>
            </a:extLst>
          </p:cNvPr>
          <p:cNvSpPr>
            <a:spLocks noGrp="1"/>
          </p:cNvSpPr>
          <p:nvPr>
            <p:ph type="body" sz="quarter" idx="14"/>
          </p:nvPr>
        </p:nvSpPr>
        <p:spPr/>
        <p:txBody>
          <a:bodyPr/>
          <a:lstStyle/>
          <a:p>
            <a:r>
              <a:rPr lang="en-AU" dirty="0"/>
              <a:t>Lessons learned and suggestions for Improvement</a:t>
            </a:r>
          </a:p>
        </p:txBody>
      </p:sp>
      <p:sp>
        <p:nvSpPr>
          <p:cNvPr id="5" name="Text Placeholder 4">
            <a:extLst>
              <a:ext uri="{FF2B5EF4-FFF2-40B4-BE49-F238E27FC236}">
                <a16:creationId xmlns:a16="http://schemas.microsoft.com/office/drawing/2014/main" id="{8BF6AC7B-1457-BC67-0E00-0F1004B11EE7}"/>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0ABF7D19-8962-2953-E95F-738678E2B26C}"/>
              </a:ext>
            </a:extLst>
          </p:cNvPr>
          <p:cNvSpPr>
            <a:spLocks noGrp="1"/>
          </p:cNvSpPr>
          <p:nvPr>
            <p:ph type="body" sz="quarter" idx="15"/>
          </p:nvPr>
        </p:nvSpPr>
        <p:spPr/>
        <p:txBody>
          <a:bodyPr/>
          <a:lstStyle/>
          <a:p>
            <a:endParaRPr lang="en-AU"/>
          </a:p>
        </p:txBody>
      </p:sp>
    </p:spTree>
    <p:extLst>
      <p:ext uri="{BB962C8B-B14F-4D97-AF65-F5344CB8AC3E}">
        <p14:creationId xmlns:p14="http://schemas.microsoft.com/office/powerpoint/2010/main" val="110259775"/>
      </p:ext>
    </p:extLst>
  </p:cSld>
  <p:clrMapOvr>
    <a:masterClrMapping/>
  </p:clrMapOvr>
  <p:transition spd="med">
    <p:pull/>
  </p:transition>
</p:sld>
</file>

<file path=ppt/theme/theme1.xml><?xml version="1.0" encoding="utf-8"?>
<a:theme xmlns:a="http://schemas.openxmlformats.org/drawingml/2006/main" name="Office Theme">
  <a:themeElements>
    <a:clrScheme name="PM">
      <a:dk1>
        <a:srgbClr val="411E75"/>
      </a:dk1>
      <a:lt1>
        <a:srgbClr val="FFFFFF"/>
      </a:lt1>
      <a:dk2>
        <a:srgbClr val="000000"/>
      </a:dk2>
      <a:lt2>
        <a:srgbClr val="E6E6E6"/>
      </a:lt2>
      <a:accent1>
        <a:srgbClr val="411E75"/>
      </a:accent1>
      <a:accent2>
        <a:srgbClr val="92278F"/>
      </a:accent2>
      <a:accent3>
        <a:srgbClr val="828282"/>
      </a:accent3>
      <a:accent4>
        <a:srgbClr val="AD3092"/>
      </a:accent4>
      <a:accent5>
        <a:srgbClr val="595959"/>
      </a:accent5>
      <a:accent6>
        <a:srgbClr val="AAAAAA"/>
      </a:accent6>
      <a:hlink>
        <a:srgbClr val="411D74"/>
      </a:hlink>
      <a:folHlink>
        <a:srgbClr val="AAAA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0ee20dc-9b3a-4e34-8940-281fdbd4adea" xsi:nil="true"/>
    <lcf76f155ced4ddcb4097134ff3c332f xmlns="85b3e068-14d7-4ebe-9176-3232802d73ff">
      <Terms xmlns="http://schemas.microsoft.com/office/infopath/2007/PartnerControls"/>
    </lcf76f155ced4ddcb4097134ff3c332f>
    <Instructions xmlns="85b3e068-14d7-4ebe-9176-3232802d73f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4E20904F3A15429D4C6117AB419F92" ma:contentTypeVersion="13" ma:contentTypeDescription="Create a new document." ma:contentTypeScope="" ma:versionID="b609f80094411b895388a22bc72b12d8">
  <xsd:schema xmlns:xsd="http://www.w3.org/2001/XMLSchema" xmlns:xs="http://www.w3.org/2001/XMLSchema" xmlns:p="http://schemas.microsoft.com/office/2006/metadata/properties" xmlns:ns2="85b3e068-14d7-4ebe-9176-3232802d73ff" xmlns:ns3="30989c6c-7074-4891-be78-27cd045be243" xmlns:ns4="60ee20dc-9b3a-4e34-8940-281fdbd4adea" targetNamespace="http://schemas.microsoft.com/office/2006/metadata/properties" ma:root="true" ma:fieldsID="7e6a42ef28be2ccd03e7513ef57dbe95" ns2:_="" ns3:_="" ns4:_="">
    <xsd:import namespace="85b3e068-14d7-4ebe-9176-3232802d73ff"/>
    <xsd:import namespace="30989c6c-7074-4891-be78-27cd045be243"/>
    <xsd:import namespace="60ee20dc-9b3a-4e34-8940-281fdbd4a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Instruc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b3e068-14d7-4ebe-9176-3232802d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4dc490e-0ba4-43e8-b334-a6bff8b18b7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Instructions" ma:index="20" nillable="true" ma:displayName="Instructions" ma:format="Dropdown" ma:internalName="Instruction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989c6c-7074-4891-be78-27cd045be24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ee20dc-9b3a-4e34-8940-281fdbd4ade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2d93b31-b22f-40d7-bed5-b92bf0965c41}" ma:internalName="TaxCatchAll" ma:showField="CatchAllData" ma:web="30989c6c-7074-4891-be78-27cd045be2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E8420B-89D8-4879-86EF-941ACA22E2AE}">
  <ds:schemaRefs>
    <ds:schemaRef ds:uri="60ee20dc-9b3a-4e34-8940-281fdbd4adea"/>
    <ds:schemaRef ds:uri="http://purl.org/dc/dcmitype/"/>
    <ds:schemaRef ds:uri="http://schemas.openxmlformats.org/package/2006/metadata/core-properties"/>
    <ds:schemaRef ds:uri="http://www.w3.org/XML/1998/namespace"/>
    <ds:schemaRef ds:uri="http://purl.org/dc/elements/1.1/"/>
    <ds:schemaRef ds:uri="http://schemas.microsoft.com/office/2006/documentManagement/types"/>
    <ds:schemaRef ds:uri="http://schemas.microsoft.com/office/2006/metadata/properties"/>
    <ds:schemaRef ds:uri="http://schemas.microsoft.com/office/infopath/2007/PartnerControls"/>
    <ds:schemaRef ds:uri="30989c6c-7074-4891-be78-27cd045be243"/>
    <ds:schemaRef ds:uri="85b3e068-14d7-4ebe-9176-3232802d73ff"/>
    <ds:schemaRef ds:uri="http://purl.org/dc/terms/"/>
  </ds:schemaRefs>
</ds:datastoreItem>
</file>

<file path=customXml/itemProps2.xml><?xml version="1.0" encoding="utf-8"?>
<ds:datastoreItem xmlns:ds="http://schemas.openxmlformats.org/officeDocument/2006/customXml" ds:itemID="{04757086-87C7-4779-BC33-E265C9D4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b3e068-14d7-4ebe-9176-3232802d73ff"/>
    <ds:schemaRef ds:uri="30989c6c-7074-4891-be78-27cd045be243"/>
    <ds:schemaRef ds:uri="60ee20dc-9b3a-4e34-8940-281fdbd4a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1435F8-46AD-49B6-BCC5-F46217BFA8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2813</TotalTime>
  <Words>458</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Evaluating the accuracy of cancer diagnostic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  We are: Andrew Fellowes Roberto Sammassimo Richard Soos Richard Thornton  We are glad its 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Deanne Antao</dc:creator>
  <cp:lastModifiedBy>Roberto Sammassimo</cp:lastModifiedBy>
  <cp:revision>51</cp:revision>
  <dcterms:created xsi:type="dcterms:W3CDTF">2022-05-11T01:55:24Z</dcterms:created>
  <dcterms:modified xsi:type="dcterms:W3CDTF">2023-08-09T12:43:48Z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0x010100B94E20904F3A15429D4C6117AB419F92</vt:lpwstr>
  </property>
</Properties>
</file>